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3" r:id="rId3"/>
    <p:sldId id="282" r:id="rId4"/>
    <p:sldId id="540" r:id="rId5"/>
    <p:sldId id="284" r:id="rId6"/>
    <p:sldId id="287" r:id="rId7"/>
    <p:sldId id="256" r:id="rId8"/>
    <p:sldId id="257" r:id="rId9"/>
    <p:sldId id="259" r:id="rId10"/>
    <p:sldId id="538" r:id="rId11"/>
    <p:sldId id="258" r:id="rId12"/>
    <p:sldId id="288" r:id="rId13"/>
    <p:sldId id="260" r:id="rId14"/>
    <p:sldId id="539" r:id="rId15"/>
    <p:sldId id="28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5DC"/>
    <a:srgbClr val="ECEDF0"/>
    <a:srgbClr val="727584"/>
    <a:srgbClr val="0B2D50"/>
    <a:srgbClr val="FFFFFF"/>
    <a:srgbClr val="E7E8ED"/>
    <a:srgbClr val="F2F2F2"/>
    <a:srgbClr val="525253"/>
    <a:srgbClr val="D3D6DB"/>
    <a:srgbClr val="2A8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07.08.2023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07.08.2023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07.08.2023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07.08.2023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07.08.2023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07.08.2023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07.08.2023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 dirty="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07.08.2023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07.08.2023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07.08.2023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07.08.2023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07.08.2023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1343462" y="2739068"/>
            <a:ext cx="9505076" cy="1379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Рекомендации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оформлению презентации</a:t>
            </a:r>
          </a:p>
        </p:txBody>
      </p:sp>
      <p:pic>
        <p:nvPicPr>
          <p:cNvPr id="5" name="Рисунок 4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1FD6353-61E0-BE29-95B2-DFFD8F8E3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330613" y="6242955"/>
            <a:ext cx="549398" cy="365125"/>
            <a:chOff x="11330613" y="6242955"/>
            <a:chExt cx="54939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30613" y="6242955"/>
              <a:ext cx="4899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10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main title">
            <a:extLst>
              <a:ext uri="{FF2B5EF4-FFF2-40B4-BE49-F238E27FC236}">
                <a16:creationId xmlns:a16="http://schemas.microsoft.com/office/drawing/2014/main" id="{0B4C9E35-AB13-4F32-BED2-010BED965F54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17" name="rectangles">
              <a:extLst>
                <a:ext uri="{FF2B5EF4-FFF2-40B4-BE49-F238E27FC236}">
                  <a16:creationId xmlns:a16="http://schemas.microsoft.com/office/drawing/2014/main" id="{C7D6965F-9067-4A6A-B4DB-37B370178E01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370E1AF-ADA0-4814-8BAE-2DE79F71A59D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0815BEA4-FB2C-4882-AE36-F030EB27FADA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3949626-101E-42B5-B152-7325488C0CD8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884DC3D0-3F59-4F45-BAB6-277AC2D64E02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main title">
              <a:extLst>
                <a:ext uri="{FF2B5EF4-FFF2-40B4-BE49-F238E27FC236}">
                  <a16:creationId xmlns:a16="http://schemas.microsoft.com/office/drawing/2014/main" id="{5730460A-2796-441E-9D16-7DD06F266191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sp>
        <p:nvSpPr>
          <p:cNvPr id="20" name="text">
            <a:extLst>
              <a:ext uri="{FF2B5EF4-FFF2-40B4-BE49-F238E27FC236}">
                <a16:creationId xmlns:a16="http://schemas.microsoft.com/office/drawing/2014/main" id="{5297ABEC-3EC1-42FC-98C4-E6A16FA84909}"/>
              </a:ext>
            </a:extLst>
          </p:cNvPr>
          <p:cNvSpPr txBox="1"/>
          <p:nvPr/>
        </p:nvSpPr>
        <p:spPr>
          <a:xfrm>
            <a:off x="787094" y="5841696"/>
            <a:ext cx="665754" cy="340519"/>
          </a:xfrm>
          <a:prstGeom prst="roundRect">
            <a:avLst/>
          </a:prstGeom>
          <a:noFill/>
          <a:ln w="12700">
            <a:solidFill>
              <a:schemeClr val="tx1"/>
            </a:solidFill>
            <a:prstDash val="dash"/>
          </a:ln>
        </p:spPr>
        <p:txBody>
          <a:bodyPr wrap="none" rtlCol="0" anchor="ctr" anchorCtr="1">
            <a:spAutoFit/>
          </a:bodyPr>
          <a:lstStyle/>
          <a:p>
            <a:r>
              <a:rPr lang="ru-RU" sz="1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5A47B8A0-B871-43C0-9AD4-741BF5D634D1}"/>
              </a:ext>
            </a:extLst>
          </p:cNvPr>
          <p:cNvSpPr txBox="1"/>
          <p:nvPr/>
        </p:nvSpPr>
        <p:spPr>
          <a:xfrm>
            <a:off x="787094" y="1304925"/>
            <a:ext cx="635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</a:p>
        </p:txBody>
      </p:sp>
      <p:sp>
        <p:nvSpPr>
          <p:cNvPr id="86" name="title">
            <a:extLst>
              <a:ext uri="{FF2B5EF4-FFF2-40B4-BE49-F238E27FC236}">
                <a16:creationId xmlns:a16="http://schemas.microsoft.com/office/drawing/2014/main" id="{9D46B7FF-049B-41E6-8853-E309FD6F7878}"/>
              </a:ext>
            </a:extLst>
          </p:cNvPr>
          <p:cNvSpPr txBox="1"/>
          <p:nvPr/>
        </p:nvSpPr>
        <p:spPr>
          <a:xfrm>
            <a:off x="762000" y="2691292"/>
            <a:ext cx="110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grpSp>
        <p:nvGrpSpPr>
          <p:cNvPr id="87" name="list">
            <a:extLst>
              <a:ext uri="{FF2B5EF4-FFF2-40B4-BE49-F238E27FC236}">
                <a16:creationId xmlns:a16="http://schemas.microsoft.com/office/drawing/2014/main" id="{30877CC7-B339-4C9A-AB52-1B3E9DEE6C44}"/>
              </a:ext>
            </a:extLst>
          </p:cNvPr>
          <p:cNvGrpSpPr/>
          <p:nvPr/>
        </p:nvGrpSpPr>
        <p:grpSpPr>
          <a:xfrm>
            <a:off x="849058" y="3048672"/>
            <a:ext cx="813094" cy="1311141"/>
            <a:chOff x="359092" y="2726181"/>
            <a:chExt cx="813094" cy="1311141"/>
          </a:xfrm>
        </p:grpSpPr>
        <p:grpSp>
          <p:nvGrpSpPr>
            <p:cNvPr id="88" name="item">
              <a:extLst>
                <a:ext uri="{FF2B5EF4-FFF2-40B4-BE49-F238E27FC236}">
                  <a16:creationId xmlns:a16="http://schemas.microsoft.com/office/drawing/2014/main" id="{DED62DF7-606E-4532-A157-BC53A9298568}"/>
                </a:ext>
              </a:extLst>
            </p:cNvPr>
            <p:cNvGrpSpPr/>
            <p:nvPr/>
          </p:nvGrpSpPr>
          <p:grpSpPr>
            <a:xfrm>
              <a:off x="359093" y="2726181"/>
              <a:ext cx="813093" cy="275547"/>
              <a:chOff x="359093" y="2726181"/>
              <a:chExt cx="813093" cy="275547"/>
            </a:xfrm>
          </p:grpSpPr>
          <p:pic>
            <p:nvPicPr>
              <p:cNvPr id="98" name="bullet">
                <a:extLst>
                  <a:ext uri="{FF2B5EF4-FFF2-40B4-BE49-F238E27FC236}">
                    <a16:creationId xmlns:a16="http://schemas.microsoft.com/office/drawing/2014/main" id="{9B135486-D764-4F4F-82DD-247DA56E2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9093" y="2735580"/>
                <a:ext cx="266148" cy="266148"/>
              </a:xfrm>
              <a:prstGeom prst="rect">
                <a:avLst/>
              </a:prstGeom>
            </p:spPr>
          </p:pic>
          <p:sp>
            <p:nvSpPr>
              <p:cNvPr id="99" name="text">
                <a:extLst>
                  <a:ext uri="{FF2B5EF4-FFF2-40B4-BE49-F238E27FC236}">
                    <a16:creationId xmlns:a16="http://schemas.microsoft.com/office/drawing/2014/main" id="{917EEA99-F813-4219-BB79-F1E17B187012}"/>
                  </a:ext>
                </a:extLst>
              </p:cNvPr>
              <p:cNvSpPr txBox="1"/>
              <p:nvPr/>
            </p:nvSpPr>
            <p:spPr>
              <a:xfrm>
                <a:off x="625241" y="272618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A2C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89" name="item">
              <a:extLst>
                <a:ext uri="{FF2B5EF4-FFF2-40B4-BE49-F238E27FC236}">
                  <a16:creationId xmlns:a16="http://schemas.microsoft.com/office/drawing/2014/main" id="{482B5B93-5A6A-426C-8D12-267859827C6E}"/>
                </a:ext>
              </a:extLst>
            </p:cNvPr>
            <p:cNvGrpSpPr/>
            <p:nvPr/>
          </p:nvGrpSpPr>
          <p:grpSpPr>
            <a:xfrm>
              <a:off x="359092" y="3071399"/>
              <a:ext cx="813093" cy="275547"/>
              <a:chOff x="359093" y="2726181"/>
              <a:chExt cx="813093" cy="275547"/>
            </a:xfrm>
          </p:grpSpPr>
          <p:pic>
            <p:nvPicPr>
              <p:cNvPr id="96" name="bullet">
                <a:extLst>
                  <a:ext uri="{FF2B5EF4-FFF2-40B4-BE49-F238E27FC236}">
                    <a16:creationId xmlns:a16="http://schemas.microsoft.com/office/drawing/2014/main" id="{F013E5B8-A395-4743-9877-30822DE16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9093" y="2735580"/>
                <a:ext cx="266148" cy="266148"/>
              </a:xfrm>
              <a:prstGeom prst="rect">
                <a:avLst/>
              </a:prstGeom>
            </p:spPr>
          </p:pic>
          <p:sp>
            <p:nvSpPr>
              <p:cNvPr id="97" name="text">
                <a:extLst>
                  <a:ext uri="{FF2B5EF4-FFF2-40B4-BE49-F238E27FC236}">
                    <a16:creationId xmlns:a16="http://schemas.microsoft.com/office/drawing/2014/main" id="{AC6F2AA3-FA2D-4C11-8DCD-0EA567ABC1F0}"/>
                  </a:ext>
                </a:extLst>
              </p:cNvPr>
              <p:cNvSpPr txBox="1"/>
              <p:nvPr/>
            </p:nvSpPr>
            <p:spPr>
              <a:xfrm>
                <a:off x="625241" y="272618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A2C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90" name="item">
              <a:extLst>
                <a:ext uri="{FF2B5EF4-FFF2-40B4-BE49-F238E27FC236}">
                  <a16:creationId xmlns:a16="http://schemas.microsoft.com/office/drawing/2014/main" id="{62CCC109-0DEB-4974-9716-3F755B0D9C54}"/>
                </a:ext>
              </a:extLst>
            </p:cNvPr>
            <p:cNvGrpSpPr/>
            <p:nvPr/>
          </p:nvGrpSpPr>
          <p:grpSpPr>
            <a:xfrm>
              <a:off x="359092" y="3427226"/>
              <a:ext cx="813093" cy="275547"/>
              <a:chOff x="359093" y="2726181"/>
              <a:chExt cx="813093" cy="275547"/>
            </a:xfrm>
          </p:grpSpPr>
          <p:pic>
            <p:nvPicPr>
              <p:cNvPr id="94" name="bullet">
                <a:extLst>
                  <a:ext uri="{FF2B5EF4-FFF2-40B4-BE49-F238E27FC236}">
                    <a16:creationId xmlns:a16="http://schemas.microsoft.com/office/drawing/2014/main" id="{F96342F5-988E-4E91-9BE9-8CE89118F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9093" y="2735580"/>
                <a:ext cx="266148" cy="266148"/>
              </a:xfrm>
              <a:prstGeom prst="rect">
                <a:avLst/>
              </a:prstGeom>
            </p:spPr>
          </p:pic>
          <p:sp>
            <p:nvSpPr>
              <p:cNvPr id="95" name="text">
                <a:extLst>
                  <a:ext uri="{FF2B5EF4-FFF2-40B4-BE49-F238E27FC236}">
                    <a16:creationId xmlns:a16="http://schemas.microsoft.com/office/drawing/2014/main" id="{9E01A5B6-49E9-4CEC-A9B3-193C9D1FE3A5}"/>
                  </a:ext>
                </a:extLst>
              </p:cNvPr>
              <p:cNvSpPr txBox="1"/>
              <p:nvPr/>
            </p:nvSpPr>
            <p:spPr>
              <a:xfrm>
                <a:off x="625241" y="272618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A2C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91" name="item">
              <a:extLst>
                <a:ext uri="{FF2B5EF4-FFF2-40B4-BE49-F238E27FC236}">
                  <a16:creationId xmlns:a16="http://schemas.microsoft.com/office/drawing/2014/main" id="{B39CD64A-B5DA-4712-A318-9CAD701F908C}"/>
                </a:ext>
              </a:extLst>
            </p:cNvPr>
            <p:cNvGrpSpPr/>
            <p:nvPr/>
          </p:nvGrpSpPr>
          <p:grpSpPr>
            <a:xfrm>
              <a:off x="359092" y="3761775"/>
              <a:ext cx="813093" cy="275547"/>
              <a:chOff x="359093" y="2726181"/>
              <a:chExt cx="813093" cy="275547"/>
            </a:xfrm>
          </p:grpSpPr>
          <p:pic>
            <p:nvPicPr>
              <p:cNvPr id="92" name="bullet">
                <a:extLst>
                  <a:ext uri="{FF2B5EF4-FFF2-40B4-BE49-F238E27FC236}">
                    <a16:creationId xmlns:a16="http://schemas.microsoft.com/office/drawing/2014/main" id="{539C45BC-C698-4AD0-842E-4A665B9CA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59093" y="2735580"/>
                <a:ext cx="266148" cy="266148"/>
              </a:xfrm>
              <a:prstGeom prst="rect">
                <a:avLst/>
              </a:prstGeom>
            </p:spPr>
          </p:pic>
          <p:sp>
            <p:nvSpPr>
              <p:cNvPr id="93" name="text">
                <a:extLst>
                  <a:ext uri="{FF2B5EF4-FFF2-40B4-BE49-F238E27FC236}">
                    <a16:creationId xmlns:a16="http://schemas.microsoft.com/office/drawing/2014/main" id="{93809D95-24A3-4756-A5C1-BDD900EE7C68}"/>
                  </a:ext>
                </a:extLst>
              </p:cNvPr>
              <p:cNvSpPr txBox="1"/>
              <p:nvPr/>
            </p:nvSpPr>
            <p:spPr>
              <a:xfrm>
                <a:off x="625241" y="272618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A2C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145A458-DEDB-05C4-577F-8E742DFB1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34" name="text">
            <a:extLst>
              <a:ext uri="{FF2B5EF4-FFF2-40B4-BE49-F238E27FC236}">
                <a16:creationId xmlns:a16="http://schemas.microsoft.com/office/drawing/2014/main" id="{D26E8337-E9D4-4866-AD7D-C4A0C698F2B6}"/>
              </a:ext>
            </a:extLst>
          </p:cNvPr>
          <p:cNvSpPr txBox="1"/>
          <p:nvPr/>
        </p:nvSpPr>
        <p:spPr>
          <a:xfrm>
            <a:off x="1115206" y="1570128"/>
            <a:ext cx="2669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Текст, текст , текст, текст, текст, текст</a:t>
            </a:r>
          </a:p>
        </p:txBody>
      </p:sp>
    </p:spTree>
    <p:extLst>
      <p:ext uri="{BB962C8B-B14F-4D97-AF65-F5344CB8AC3E}">
        <p14:creationId xmlns:p14="http://schemas.microsoft.com/office/powerpoint/2010/main" val="98701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ge number">
            <a:extLst>
              <a:ext uri="{FF2B5EF4-FFF2-40B4-BE49-F238E27FC236}">
                <a16:creationId xmlns:a16="http://schemas.microsoft.com/office/drawing/2014/main" id="{84A6771A-40E3-486B-8A11-967BC3DB63CB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ED4BA37E-816A-43B4-98B1-CFD05F72F9F3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11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C42CCB1B-CB24-43F6-88D5-2DC57432533F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5F2A2EE-34D9-41D5-AD94-4DB25C07EE80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E85956C1-97F3-4951-8ED7-01F3AFE8FDF7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42DAAA3A-619F-44B9-A88B-A7CED210957C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71795FFA-AE39-40B8-9B75-C2438924B23A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7" name="Group 69">
            <a:extLst>
              <a:ext uri="{FF2B5EF4-FFF2-40B4-BE49-F238E27FC236}">
                <a16:creationId xmlns:a16="http://schemas.microsoft.com/office/drawing/2014/main" id="{9469A940-027A-4499-9AB1-369C9C6DD859}"/>
              </a:ext>
            </a:extLst>
          </p:cNvPr>
          <p:cNvGrpSpPr/>
          <p:nvPr/>
        </p:nvGrpSpPr>
        <p:grpSpPr>
          <a:xfrm>
            <a:off x="4672804" y="1505043"/>
            <a:ext cx="1231705" cy="5368016"/>
            <a:chOff x="5184321" y="1505042"/>
            <a:chExt cx="1231705" cy="5368016"/>
          </a:xfr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</p:grpSpPr>
        <p:sp>
          <p:nvSpPr>
            <p:cNvPr id="28" name="Freeform 61">
              <a:extLst>
                <a:ext uri="{FF2B5EF4-FFF2-40B4-BE49-F238E27FC236}">
                  <a16:creationId xmlns:a16="http://schemas.microsoft.com/office/drawing/2014/main" id="{C802DE7A-A866-421F-B57E-DE3CE8725421}"/>
                </a:ext>
              </a:extLst>
            </p:cNvPr>
            <p:cNvSpPr/>
            <p:nvPr/>
          </p:nvSpPr>
          <p:spPr>
            <a:xfrm>
              <a:off x="6152858" y="1926822"/>
              <a:ext cx="263168" cy="4946236"/>
            </a:xfrm>
            <a:custGeom>
              <a:avLst/>
              <a:gdLst>
                <a:gd name="connsiteX0" fmla="*/ 131584 w 263168"/>
                <a:gd name="connsiteY0" fmla="*/ 0 h 5440860"/>
                <a:gd name="connsiteX1" fmla="*/ 263168 w 263168"/>
                <a:gd name="connsiteY1" fmla="*/ 131584 h 5440860"/>
                <a:gd name="connsiteX2" fmla="*/ 263167 w 263168"/>
                <a:gd name="connsiteY2" fmla="*/ 5440546 h 5440860"/>
                <a:gd name="connsiteX3" fmla="*/ 263104 w 263168"/>
                <a:gd name="connsiteY3" fmla="*/ 5440860 h 5440860"/>
                <a:gd name="connsiteX4" fmla="*/ 64 w 263168"/>
                <a:gd name="connsiteY4" fmla="*/ 5440860 h 5440860"/>
                <a:gd name="connsiteX5" fmla="*/ 0 w 263168"/>
                <a:gd name="connsiteY5" fmla="*/ 5440545 h 5440860"/>
                <a:gd name="connsiteX6" fmla="*/ 0 w 263168"/>
                <a:gd name="connsiteY6" fmla="*/ 131584 h 5440860"/>
                <a:gd name="connsiteX7" fmla="*/ 131584 w 263168"/>
                <a:gd name="connsiteY7" fmla="*/ 0 h 544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8" h="5440860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cubicBezTo>
                    <a:pt x="263168" y="1901238"/>
                    <a:pt x="263167" y="3670892"/>
                    <a:pt x="263167" y="5440546"/>
                  </a:cubicBezTo>
                  <a:lnTo>
                    <a:pt x="263104" y="5440860"/>
                  </a:lnTo>
                  <a:lnTo>
                    <a:pt x="64" y="5440860"/>
                  </a:lnTo>
                  <a:lnTo>
                    <a:pt x="0" y="5440545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43">
              <a:extLst>
                <a:ext uri="{FF2B5EF4-FFF2-40B4-BE49-F238E27FC236}">
                  <a16:creationId xmlns:a16="http://schemas.microsoft.com/office/drawing/2014/main" id="{6E7F9CE3-CE36-4130-A9DE-AFDECEFB72A2}"/>
                </a:ext>
              </a:extLst>
            </p:cNvPr>
            <p:cNvSpPr/>
            <p:nvPr/>
          </p:nvSpPr>
          <p:spPr>
            <a:xfrm rot="5400000" flipH="1">
              <a:off x="5257952" y="143141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Freeform 119">
            <a:extLst>
              <a:ext uri="{FF2B5EF4-FFF2-40B4-BE49-F238E27FC236}">
                <a16:creationId xmlns:a16="http://schemas.microsoft.com/office/drawing/2014/main" id="{E6C3FB6C-BB1C-45B7-98BA-7E715F6D59A9}"/>
              </a:ext>
            </a:extLst>
          </p:cNvPr>
          <p:cNvSpPr/>
          <p:nvPr/>
        </p:nvSpPr>
        <p:spPr>
          <a:xfrm>
            <a:off x="3328437" y="4631709"/>
            <a:ext cx="1260993" cy="2226292"/>
          </a:xfrm>
          <a:custGeom>
            <a:avLst/>
            <a:gdLst>
              <a:gd name="connsiteX0" fmla="*/ 539617 w 1260993"/>
              <a:gd name="connsiteY0" fmla="*/ 0 h 2226292"/>
              <a:gd name="connsiteX1" fmla="*/ 633049 w 1260993"/>
              <a:gd name="connsiteY1" fmla="*/ 37008 h 2226292"/>
              <a:gd name="connsiteX2" fmla="*/ 629235 w 1260993"/>
              <a:gd name="connsiteY2" fmla="*/ 222998 h 2226292"/>
              <a:gd name="connsiteX3" fmla="*/ 494093 w 1260993"/>
              <a:gd name="connsiteY3" fmla="*/ 354306 h 2226292"/>
              <a:gd name="connsiteX4" fmla="*/ 442369 w 1260993"/>
              <a:gd name="connsiteY4" fmla="*/ 404562 h 2226292"/>
              <a:gd name="connsiteX5" fmla="*/ 1087506 w 1260993"/>
              <a:gd name="connsiteY5" fmla="*/ 404562 h 2226292"/>
              <a:gd name="connsiteX6" fmla="*/ 1108465 w 1260993"/>
              <a:gd name="connsiteY6" fmla="*/ 408794 h 2226292"/>
              <a:gd name="connsiteX7" fmla="*/ 1129409 w 1260993"/>
              <a:gd name="connsiteY7" fmla="*/ 404565 h 2226292"/>
              <a:gd name="connsiteX8" fmla="*/ 1260993 w 1260993"/>
              <a:gd name="connsiteY8" fmla="*/ 536149 h 2226292"/>
              <a:gd name="connsiteX9" fmla="*/ 1260992 w 1260993"/>
              <a:gd name="connsiteY9" fmla="*/ 2225978 h 2226292"/>
              <a:gd name="connsiteX10" fmla="*/ 1260929 w 1260993"/>
              <a:gd name="connsiteY10" fmla="*/ 2226292 h 2226292"/>
              <a:gd name="connsiteX11" fmla="*/ 997889 w 1260993"/>
              <a:gd name="connsiteY11" fmla="*/ 2226292 h 2226292"/>
              <a:gd name="connsiteX12" fmla="*/ 997825 w 1260993"/>
              <a:gd name="connsiteY12" fmla="*/ 2225977 h 2226292"/>
              <a:gd name="connsiteX13" fmla="*/ 997825 w 1260993"/>
              <a:gd name="connsiteY13" fmla="*/ 667730 h 2226292"/>
              <a:gd name="connsiteX14" fmla="*/ 441391 w 1260993"/>
              <a:gd name="connsiteY14" fmla="*/ 667730 h 2226292"/>
              <a:gd name="connsiteX15" fmla="*/ 518389 w 1260993"/>
              <a:gd name="connsiteY15" fmla="*/ 745302 h 2226292"/>
              <a:gd name="connsiteX16" fmla="*/ 621608 w 1260993"/>
              <a:gd name="connsiteY16" fmla="*/ 849292 h 2226292"/>
              <a:gd name="connsiteX17" fmla="*/ 617794 w 1260993"/>
              <a:gd name="connsiteY17" fmla="*/ 1035282 h 2226292"/>
              <a:gd name="connsiteX18" fmla="*/ 434744 w 1260993"/>
              <a:gd name="connsiteY18" fmla="*/ 1031486 h 2226292"/>
              <a:gd name="connsiteX19" fmla="*/ 38135 w 1260993"/>
              <a:gd name="connsiteY19" fmla="*/ 629140 h 2226292"/>
              <a:gd name="connsiteX20" fmla="*/ 0 w 1260993"/>
              <a:gd name="connsiteY20" fmla="*/ 526655 h 2226292"/>
              <a:gd name="connsiteX21" fmla="*/ 38135 w 1260993"/>
              <a:gd name="connsiteY21" fmla="*/ 431763 h 2226292"/>
              <a:gd name="connsiteX22" fmla="*/ 446185 w 1260993"/>
              <a:gd name="connsiteY22" fmla="*/ 37008 h 2226292"/>
              <a:gd name="connsiteX23" fmla="*/ 539617 w 1260993"/>
              <a:gd name="connsiteY23" fmla="*/ 0 h 22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0993" h="2226292">
                <a:moveTo>
                  <a:pt x="539617" y="0"/>
                </a:moveTo>
                <a:cubicBezTo>
                  <a:pt x="572985" y="0"/>
                  <a:pt x="606354" y="12336"/>
                  <a:pt x="633049" y="37008"/>
                </a:cubicBezTo>
                <a:cubicBezTo>
                  <a:pt x="682625" y="90148"/>
                  <a:pt x="678811" y="173654"/>
                  <a:pt x="629235" y="222998"/>
                </a:cubicBezTo>
                <a:cubicBezTo>
                  <a:pt x="629235" y="222998"/>
                  <a:pt x="629235" y="222998"/>
                  <a:pt x="494093" y="354306"/>
                </a:cubicBezTo>
                <a:lnTo>
                  <a:pt x="442369" y="404562"/>
                </a:lnTo>
                <a:lnTo>
                  <a:pt x="1087506" y="404562"/>
                </a:lnTo>
                <a:lnTo>
                  <a:pt x="1108465" y="408794"/>
                </a:lnTo>
                <a:lnTo>
                  <a:pt x="1129409" y="404565"/>
                </a:lnTo>
                <a:cubicBezTo>
                  <a:pt x="1202081" y="404565"/>
                  <a:pt x="1260993" y="463477"/>
                  <a:pt x="1260993" y="536149"/>
                </a:cubicBezTo>
                <a:cubicBezTo>
                  <a:pt x="1260993" y="1099425"/>
                  <a:pt x="1260992" y="1662702"/>
                  <a:pt x="1260992" y="2225978"/>
                </a:cubicBezTo>
                <a:lnTo>
                  <a:pt x="1260929" y="2226292"/>
                </a:lnTo>
                <a:lnTo>
                  <a:pt x="997889" y="2226292"/>
                </a:lnTo>
                <a:lnTo>
                  <a:pt x="997825" y="2225977"/>
                </a:lnTo>
                <a:lnTo>
                  <a:pt x="997825" y="667730"/>
                </a:lnTo>
                <a:lnTo>
                  <a:pt x="441391" y="667730"/>
                </a:lnTo>
                <a:lnTo>
                  <a:pt x="518389" y="745302"/>
                </a:lnTo>
                <a:cubicBezTo>
                  <a:pt x="548316" y="775453"/>
                  <a:pt x="582519" y="809911"/>
                  <a:pt x="621608" y="849292"/>
                </a:cubicBezTo>
                <a:cubicBezTo>
                  <a:pt x="671184" y="902432"/>
                  <a:pt x="671184" y="985938"/>
                  <a:pt x="617794" y="1035282"/>
                </a:cubicBezTo>
                <a:cubicBezTo>
                  <a:pt x="564405" y="1084626"/>
                  <a:pt x="484320" y="1084626"/>
                  <a:pt x="434744" y="1031486"/>
                </a:cubicBezTo>
                <a:cubicBezTo>
                  <a:pt x="434744" y="1031486"/>
                  <a:pt x="434744" y="1031486"/>
                  <a:pt x="38135" y="629140"/>
                </a:cubicBezTo>
                <a:cubicBezTo>
                  <a:pt x="11440" y="598774"/>
                  <a:pt x="0" y="564613"/>
                  <a:pt x="0" y="526655"/>
                </a:cubicBezTo>
                <a:cubicBezTo>
                  <a:pt x="0" y="492494"/>
                  <a:pt x="11440" y="458333"/>
                  <a:pt x="38135" y="431763"/>
                </a:cubicBezTo>
                <a:cubicBezTo>
                  <a:pt x="38135" y="431763"/>
                  <a:pt x="38135" y="431763"/>
                  <a:pt x="446185" y="37008"/>
                </a:cubicBezTo>
                <a:cubicBezTo>
                  <a:pt x="472880" y="12336"/>
                  <a:pt x="506248" y="0"/>
                  <a:pt x="53961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68">
            <a:extLst>
              <a:ext uri="{FF2B5EF4-FFF2-40B4-BE49-F238E27FC236}">
                <a16:creationId xmlns:a16="http://schemas.microsoft.com/office/drawing/2014/main" id="{15C56C89-E33D-4A6C-8F0D-CC0088E2F12D}"/>
              </a:ext>
            </a:extLst>
          </p:cNvPr>
          <p:cNvGrpSpPr/>
          <p:nvPr/>
        </p:nvGrpSpPr>
        <p:grpSpPr>
          <a:xfrm>
            <a:off x="4022483" y="2411101"/>
            <a:ext cx="1226115" cy="4446899"/>
            <a:chOff x="4741389" y="2411101"/>
            <a:chExt cx="1226114" cy="4446899"/>
          </a:xfr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</p:grpSpPr>
        <p:sp>
          <p:nvSpPr>
            <p:cNvPr id="32" name="Freeform 60">
              <a:extLst>
                <a:ext uri="{FF2B5EF4-FFF2-40B4-BE49-F238E27FC236}">
                  <a16:creationId xmlns:a16="http://schemas.microsoft.com/office/drawing/2014/main" id="{4E9F7F10-FFAB-4132-A6BA-DADE677190E0}"/>
                </a:ext>
              </a:extLst>
            </p:cNvPr>
            <p:cNvSpPr/>
            <p:nvPr/>
          </p:nvSpPr>
          <p:spPr>
            <a:xfrm>
              <a:off x="5704335" y="2817628"/>
              <a:ext cx="263168" cy="4040372"/>
            </a:xfrm>
            <a:custGeom>
              <a:avLst/>
              <a:gdLst>
                <a:gd name="connsiteX0" fmla="*/ 131584 w 263168"/>
                <a:gd name="connsiteY0" fmla="*/ 0 h 4040372"/>
                <a:gd name="connsiteX1" fmla="*/ 263168 w 263168"/>
                <a:gd name="connsiteY1" fmla="*/ 131584 h 4040372"/>
                <a:gd name="connsiteX2" fmla="*/ 263167 w 263168"/>
                <a:gd name="connsiteY2" fmla="*/ 4040372 h 4040372"/>
                <a:gd name="connsiteX3" fmla="*/ 0 w 263168"/>
                <a:gd name="connsiteY3" fmla="*/ 4040372 h 4040372"/>
                <a:gd name="connsiteX4" fmla="*/ 0 w 263168"/>
                <a:gd name="connsiteY4" fmla="*/ 131584 h 4040372"/>
                <a:gd name="connsiteX5" fmla="*/ 131584 w 263168"/>
                <a:gd name="connsiteY5" fmla="*/ 0 h 404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8" h="4040372">
                  <a:moveTo>
                    <a:pt x="131584" y="0"/>
                  </a:moveTo>
                  <a:cubicBezTo>
                    <a:pt x="204256" y="0"/>
                    <a:pt x="263168" y="58912"/>
                    <a:pt x="263168" y="131584"/>
                  </a:cubicBezTo>
                  <a:lnTo>
                    <a:pt x="263167" y="4040372"/>
                  </a:lnTo>
                  <a:lnTo>
                    <a:pt x="0" y="4040372"/>
                  </a:lnTo>
                  <a:lnTo>
                    <a:pt x="0" y="131584"/>
                  </a:lnTo>
                  <a:cubicBezTo>
                    <a:pt x="0" y="58912"/>
                    <a:pt x="58912" y="0"/>
                    <a:pt x="131584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id="{8B618A38-878F-442A-860E-9464CEB3AE8B}"/>
                </a:ext>
              </a:extLst>
            </p:cNvPr>
            <p:cNvSpPr/>
            <p:nvPr/>
          </p:nvSpPr>
          <p:spPr>
            <a:xfrm rot="5400000" flipH="1">
              <a:off x="4815020" y="2337470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70">
            <a:extLst>
              <a:ext uri="{FF2B5EF4-FFF2-40B4-BE49-F238E27FC236}">
                <a16:creationId xmlns:a16="http://schemas.microsoft.com/office/drawing/2014/main" id="{1F8ACFD7-935B-4022-8C39-7900468B6A17}"/>
              </a:ext>
            </a:extLst>
          </p:cNvPr>
          <p:cNvGrpSpPr/>
          <p:nvPr/>
        </p:nvGrpSpPr>
        <p:grpSpPr>
          <a:xfrm>
            <a:off x="6291657" y="1926823"/>
            <a:ext cx="1219091" cy="4931179"/>
            <a:chOff x="6608406" y="1926823"/>
            <a:chExt cx="1219090" cy="4931178"/>
          </a:xfr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1"/>
          </a:gradFill>
        </p:grpSpPr>
        <p:sp>
          <p:nvSpPr>
            <p:cNvPr id="35" name="Freeform 64">
              <a:extLst>
                <a:ext uri="{FF2B5EF4-FFF2-40B4-BE49-F238E27FC236}">
                  <a16:creationId xmlns:a16="http://schemas.microsoft.com/office/drawing/2014/main" id="{BEB93D7C-9785-418B-974B-B1AD98157144}"/>
                </a:ext>
              </a:extLst>
            </p:cNvPr>
            <p:cNvSpPr/>
            <p:nvPr/>
          </p:nvSpPr>
          <p:spPr>
            <a:xfrm flipH="1">
              <a:off x="6608406" y="2384206"/>
              <a:ext cx="263166" cy="4473795"/>
            </a:xfrm>
            <a:custGeom>
              <a:avLst/>
              <a:gdLst>
                <a:gd name="connsiteX0" fmla="*/ 131583 w 263166"/>
                <a:gd name="connsiteY0" fmla="*/ 0 h 4473795"/>
                <a:gd name="connsiteX1" fmla="*/ 0 w 263166"/>
                <a:gd name="connsiteY1" fmla="*/ 131583 h 4473795"/>
                <a:gd name="connsiteX2" fmla="*/ 0 w 263166"/>
                <a:gd name="connsiteY2" fmla="*/ 4473481 h 4473795"/>
                <a:gd name="connsiteX3" fmla="*/ 64 w 263166"/>
                <a:gd name="connsiteY3" fmla="*/ 4473795 h 4473795"/>
                <a:gd name="connsiteX4" fmla="*/ 263103 w 263166"/>
                <a:gd name="connsiteY4" fmla="*/ 4473795 h 4473795"/>
                <a:gd name="connsiteX5" fmla="*/ 263166 w 263166"/>
                <a:gd name="connsiteY5" fmla="*/ 4473481 h 4473795"/>
                <a:gd name="connsiteX6" fmla="*/ 263166 w 263166"/>
                <a:gd name="connsiteY6" fmla="*/ 131583 h 4473795"/>
                <a:gd name="connsiteX7" fmla="*/ 131583 w 263166"/>
                <a:gd name="connsiteY7" fmla="*/ 0 h 44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166" h="4473795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4473481"/>
                  </a:lnTo>
                  <a:lnTo>
                    <a:pt x="64" y="4473795"/>
                  </a:lnTo>
                  <a:lnTo>
                    <a:pt x="263103" y="4473795"/>
                  </a:lnTo>
                  <a:lnTo>
                    <a:pt x="263166" y="4473481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44">
              <a:extLst>
                <a:ext uri="{FF2B5EF4-FFF2-40B4-BE49-F238E27FC236}">
                  <a16:creationId xmlns:a16="http://schemas.microsoft.com/office/drawing/2014/main" id="{54C434F4-C0D6-46FF-B76A-2F0A51134268}"/>
                </a:ext>
              </a:extLst>
            </p:cNvPr>
            <p:cNvSpPr/>
            <p:nvPr/>
          </p:nvSpPr>
          <p:spPr>
            <a:xfrm rot="16200000" flipH="1">
              <a:off x="6682037" y="1853192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71">
            <a:extLst>
              <a:ext uri="{FF2B5EF4-FFF2-40B4-BE49-F238E27FC236}">
                <a16:creationId xmlns:a16="http://schemas.microsoft.com/office/drawing/2014/main" id="{11A685AC-5974-4B7C-934E-7AE528321416}"/>
              </a:ext>
            </a:extLst>
          </p:cNvPr>
          <p:cNvGrpSpPr/>
          <p:nvPr/>
        </p:nvGrpSpPr>
        <p:grpSpPr>
          <a:xfrm>
            <a:off x="6941975" y="3428853"/>
            <a:ext cx="1219091" cy="3429148"/>
            <a:chOff x="7063951" y="3428852"/>
            <a:chExt cx="1219090" cy="3429148"/>
          </a:xfr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</p:grpSpPr>
        <p:sp>
          <p:nvSpPr>
            <p:cNvPr id="38" name="Freeform 65">
              <a:extLst>
                <a:ext uri="{FF2B5EF4-FFF2-40B4-BE49-F238E27FC236}">
                  <a16:creationId xmlns:a16="http://schemas.microsoft.com/office/drawing/2014/main" id="{2EE21C70-4646-4823-A01A-11FC7E5180C5}"/>
                </a:ext>
              </a:extLst>
            </p:cNvPr>
            <p:cNvSpPr/>
            <p:nvPr/>
          </p:nvSpPr>
          <p:spPr>
            <a:xfrm flipH="1">
              <a:off x="7063951" y="3858730"/>
              <a:ext cx="263166" cy="2999270"/>
            </a:xfrm>
            <a:custGeom>
              <a:avLst/>
              <a:gdLst>
                <a:gd name="connsiteX0" fmla="*/ 131583 w 263166"/>
                <a:gd name="connsiteY0" fmla="*/ 0 h 2999270"/>
                <a:gd name="connsiteX1" fmla="*/ 0 w 263166"/>
                <a:gd name="connsiteY1" fmla="*/ 131583 h 2999270"/>
                <a:gd name="connsiteX2" fmla="*/ 0 w 263166"/>
                <a:gd name="connsiteY2" fmla="*/ 2999270 h 2999270"/>
                <a:gd name="connsiteX3" fmla="*/ 263166 w 263166"/>
                <a:gd name="connsiteY3" fmla="*/ 2999270 h 2999270"/>
                <a:gd name="connsiteX4" fmla="*/ 263166 w 263166"/>
                <a:gd name="connsiteY4" fmla="*/ 131583 h 2999270"/>
                <a:gd name="connsiteX5" fmla="*/ 131583 w 263166"/>
                <a:gd name="connsiteY5" fmla="*/ 0 h 299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2999270">
                  <a:moveTo>
                    <a:pt x="131583" y="0"/>
                  </a:moveTo>
                  <a:cubicBezTo>
                    <a:pt x="58912" y="0"/>
                    <a:pt x="0" y="58912"/>
                    <a:pt x="0" y="131583"/>
                  </a:cubicBezTo>
                  <a:lnTo>
                    <a:pt x="0" y="2999270"/>
                  </a:lnTo>
                  <a:lnTo>
                    <a:pt x="263166" y="2999270"/>
                  </a:lnTo>
                  <a:lnTo>
                    <a:pt x="263166" y="131583"/>
                  </a:lnTo>
                  <a:cubicBezTo>
                    <a:pt x="263166" y="58912"/>
                    <a:pt x="204254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EAA65338-801C-4845-99F9-279EDA1F176A}"/>
                </a:ext>
              </a:extLst>
            </p:cNvPr>
            <p:cNvSpPr/>
            <p:nvPr/>
          </p:nvSpPr>
          <p:spPr>
            <a:xfrm rot="16200000" flipH="1">
              <a:off x="7137582" y="3355221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72">
            <a:extLst>
              <a:ext uri="{FF2B5EF4-FFF2-40B4-BE49-F238E27FC236}">
                <a16:creationId xmlns:a16="http://schemas.microsoft.com/office/drawing/2014/main" id="{51CAAB29-D3C3-4E7C-857E-E2A8F6C4B40B}"/>
              </a:ext>
            </a:extLst>
          </p:cNvPr>
          <p:cNvGrpSpPr/>
          <p:nvPr/>
        </p:nvGrpSpPr>
        <p:grpSpPr>
          <a:xfrm>
            <a:off x="7592292" y="4983578"/>
            <a:ext cx="1226112" cy="1874423"/>
            <a:chOff x="7512474" y="4983577"/>
            <a:chExt cx="1226112" cy="1874423"/>
          </a:xfrm>
          <a:gradFill>
            <a:gsLst>
              <a:gs pos="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grpSpPr>
        <p:sp>
          <p:nvSpPr>
            <p:cNvPr id="41" name="Freeform 66">
              <a:extLst>
                <a:ext uri="{FF2B5EF4-FFF2-40B4-BE49-F238E27FC236}">
                  <a16:creationId xmlns:a16="http://schemas.microsoft.com/office/drawing/2014/main" id="{02F41959-B4D6-4E35-8079-5C86DB40D479}"/>
                </a:ext>
              </a:extLst>
            </p:cNvPr>
            <p:cNvSpPr/>
            <p:nvPr/>
          </p:nvSpPr>
          <p:spPr>
            <a:xfrm>
              <a:off x="7512474" y="5390003"/>
              <a:ext cx="263166" cy="1467997"/>
            </a:xfrm>
            <a:custGeom>
              <a:avLst/>
              <a:gdLst>
                <a:gd name="connsiteX0" fmla="*/ 131583 w 263166"/>
                <a:gd name="connsiteY0" fmla="*/ 0 h 1467997"/>
                <a:gd name="connsiteX1" fmla="*/ 263166 w 263166"/>
                <a:gd name="connsiteY1" fmla="*/ 131583 h 1467997"/>
                <a:gd name="connsiteX2" fmla="*/ 263166 w 263166"/>
                <a:gd name="connsiteY2" fmla="*/ 1467997 h 1467997"/>
                <a:gd name="connsiteX3" fmla="*/ 0 w 263166"/>
                <a:gd name="connsiteY3" fmla="*/ 1467997 h 1467997"/>
                <a:gd name="connsiteX4" fmla="*/ 0 w 263166"/>
                <a:gd name="connsiteY4" fmla="*/ 131583 h 1467997"/>
                <a:gd name="connsiteX5" fmla="*/ 131583 w 263166"/>
                <a:gd name="connsiteY5" fmla="*/ 0 h 146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166" h="1467997">
                  <a:moveTo>
                    <a:pt x="131583" y="0"/>
                  </a:moveTo>
                  <a:cubicBezTo>
                    <a:pt x="204254" y="0"/>
                    <a:pt x="263166" y="58912"/>
                    <a:pt x="263166" y="131583"/>
                  </a:cubicBezTo>
                  <a:lnTo>
                    <a:pt x="263166" y="1467997"/>
                  </a:lnTo>
                  <a:lnTo>
                    <a:pt x="0" y="1467997"/>
                  </a:lnTo>
                  <a:lnTo>
                    <a:pt x="0" y="131583"/>
                  </a:lnTo>
                  <a:cubicBezTo>
                    <a:pt x="0" y="58912"/>
                    <a:pt x="58912" y="0"/>
                    <a:pt x="13158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33407DAE-0E41-495C-8CBE-F5479CCC4E93}"/>
                </a:ext>
              </a:extLst>
            </p:cNvPr>
            <p:cNvSpPr/>
            <p:nvPr/>
          </p:nvSpPr>
          <p:spPr>
            <a:xfrm rot="16200000" flipH="1">
              <a:off x="7593127" y="4909946"/>
              <a:ext cx="1071828" cy="1219090"/>
            </a:xfrm>
            <a:custGeom>
              <a:avLst/>
              <a:gdLst>
                <a:gd name="connsiteX0" fmla="*/ 1071828 w 1071828"/>
                <a:gd name="connsiteY0" fmla="*/ 679473 h 1219090"/>
                <a:gd name="connsiteX1" fmla="*/ 1034820 w 1071828"/>
                <a:gd name="connsiteY1" fmla="*/ 586041 h 1219090"/>
                <a:gd name="connsiteX2" fmla="*/ 848830 w 1071828"/>
                <a:gd name="connsiteY2" fmla="*/ 589855 h 1219090"/>
                <a:gd name="connsiteX3" fmla="*/ 717522 w 1071828"/>
                <a:gd name="connsiteY3" fmla="*/ 724997 h 1219090"/>
                <a:gd name="connsiteX4" fmla="*/ 667266 w 1071828"/>
                <a:gd name="connsiteY4" fmla="*/ 776721 h 1219090"/>
                <a:gd name="connsiteX5" fmla="*/ 667266 w 1071828"/>
                <a:gd name="connsiteY5" fmla="*/ 131584 h 1219090"/>
                <a:gd name="connsiteX6" fmla="*/ 535682 w 1071828"/>
                <a:gd name="connsiteY6" fmla="*/ 0 h 1219090"/>
                <a:gd name="connsiteX7" fmla="*/ 404098 w 1071828"/>
                <a:gd name="connsiteY7" fmla="*/ 131584 h 1219090"/>
                <a:gd name="connsiteX8" fmla="*/ 404098 w 1071828"/>
                <a:gd name="connsiteY8" fmla="*/ 777699 h 1219090"/>
                <a:gd name="connsiteX9" fmla="*/ 326526 w 1071828"/>
                <a:gd name="connsiteY9" fmla="*/ 700701 h 1219090"/>
                <a:gd name="connsiteX10" fmla="*/ 222536 w 1071828"/>
                <a:gd name="connsiteY10" fmla="*/ 597482 h 1219090"/>
                <a:gd name="connsiteX11" fmla="*/ 36546 w 1071828"/>
                <a:gd name="connsiteY11" fmla="*/ 601296 h 1219090"/>
                <a:gd name="connsiteX12" fmla="*/ 40342 w 1071828"/>
                <a:gd name="connsiteY12" fmla="*/ 784346 h 1219090"/>
                <a:gd name="connsiteX13" fmla="*/ 442688 w 1071828"/>
                <a:gd name="connsiteY13" fmla="*/ 1180955 h 1219090"/>
                <a:gd name="connsiteX14" fmla="*/ 545173 w 1071828"/>
                <a:gd name="connsiteY14" fmla="*/ 1219090 h 1219090"/>
                <a:gd name="connsiteX15" fmla="*/ 640065 w 1071828"/>
                <a:gd name="connsiteY15" fmla="*/ 1180955 h 1219090"/>
                <a:gd name="connsiteX16" fmla="*/ 1034820 w 1071828"/>
                <a:gd name="connsiteY16" fmla="*/ 772905 h 1219090"/>
                <a:gd name="connsiteX17" fmla="*/ 1071828 w 1071828"/>
                <a:gd name="connsiteY17" fmla="*/ 679473 h 121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71828" h="1219090">
                  <a:moveTo>
                    <a:pt x="1071828" y="679473"/>
                  </a:moveTo>
                  <a:cubicBezTo>
                    <a:pt x="1071828" y="646105"/>
                    <a:pt x="1059492" y="612736"/>
                    <a:pt x="1034820" y="586041"/>
                  </a:cubicBezTo>
                  <a:cubicBezTo>
                    <a:pt x="981680" y="536465"/>
                    <a:pt x="898174" y="540279"/>
                    <a:pt x="848830" y="589855"/>
                  </a:cubicBezTo>
                  <a:cubicBezTo>
                    <a:pt x="848830" y="589855"/>
                    <a:pt x="848830" y="589855"/>
                    <a:pt x="717522" y="724997"/>
                  </a:cubicBezTo>
                  <a:lnTo>
                    <a:pt x="667266" y="776721"/>
                  </a:lnTo>
                  <a:lnTo>
                    <a:pt x="667266" y="131584"/>
                  </a:lnTo>
                  <a:cubicBezTo>
                    <a:pt x="667266" y="58912"/>
                    <a:pt x="608354" y="0"/>
                    <a:pt x="535682" y="0"/>
                  </a:cubicBezTo>
                  <a:cubicBezTo>
                    <a:pt x="463010" y="0"/>
                    <a:pt x="404098" y="58912"/>
                    <a:pt x="404098" y="131584"/>
                  </a:cubicBezTo>
                  <a:lnTo>
                    <a:pt x="404098" y="777699"/>
                  </a:lnTo>
                  <a:lnTo>
                    <a:pt x="326526" y="700701"/>
                  </a:lnTo>
                  <a:cubicBezTo>
                    <a:pt x="296375" y="670774"/>
                    <a:pt x="261917" y="636571"/>
                    <a:pt x="222536" y="597482"/>
                  </a:cubicBezTo>
                  <a:cubicBezTo>
                    <a:pt x="169396" y="547906"/>
                    <a:pt x="85890" y="547906"/>
                    <a:pt x="36546" y="601296"/>
                  </a:cubicBezTo>
                  <a:cubicBezTo>
                    <a:pt x="-12798" y="654685"/>
                    <a:pt x="-12798" y="734770"/>
                    <a:pt x="40342" y="784346"/>
                  </a:cubicBezTo>
                  <a:cubicBezTo>
                    <a:pt x="40342" y="784346"/>
                    <a:pt x="40342" y="784346"/>
                    <a:pt x="442688" y="1180955"/>
                  </a:cubicBezTo>
                  <a:cubicBezTo>
                    <a:pt x="473054" y="1207650"/>
                    <a:pt x="507215" y="1219090"/>
                    <a:pt x="545173" y="1219090"/>
                  </a:cubicBezTo>
                  <a:cubicBezTo>
                    <a:pt x="579334" y="1219090"/>
                    <a:pt x="613495" y="1207650"/>
                    <a:pt x="640065" y="1180955"/>
                  </a:cubicBezTo>
                  <a:cubicBezTo>
                    <a:pt x="640065" y="1180955"/>
                    <a:pt x="640065" y="1180955"/>
                    <a:pt x="1034820" y="772905"/>
                  </a:cubicBezTo>
                  <a:cubicBezTo>
                    <a:pt x="1059492" y="746210"/>
                    <a:pt x="1071828" y="712842"/>
                    <a:pt x="1071828" y="67947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9">
            <a:extLst>
              <a:ext uri="{FF2B5EF4-FFF2-40B4-BE49-F238E27FC236}">
                <a16:creationId xmlns:a16="http://schemas.microsoft.com/office/drawing/2014/main" id="{36AE46F6-C6F9-49E5-84EE-0C3448C1E7FE}"/>
              </a:ext>
            </a:extLst>
          </p:cNvPr>
          <p:cNvGrpSpPr/>
          <p:nvPr/>
        </p:nvGrpSpPr>
        <p:grpSpPr>
          <a:xfrm>
            <a:off x="7676494" y="2106543"/>
            <a:ext cx="2125788" cy="573118"/>
            <a:chOff x="7676493" y="2106546"/>
            <a:chExt cx="2125788" cy="573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AAF02B-5058-4319-9A7F-8E9BF2EFD089}"/>
                </a:ext>
              </a:extLst>
            </p:cNvPr>
            <p:cNvSpPr txBox="1"/>
            <p:nvPr/>
          </p:nvSpPr>
          <p:spPr>
            <a:xfrm>
              <a:off x="7676493" y="2106546"/>
              <a:ext cx="97295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  <a:p>
              <a:endParaRPr lang="id-ID" sz="1200" b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9517F7-86E1-4C89-B275-3361C5B275F6}"/>
                </a:ext>
              </a:extLst>
            </p:cNvPr>
            <p:cNvSpPr txBox="1"/>
            <p:nvPr/>
          </p:nvSpPr>
          <p:spPr>
            <a:xfrm>
              <a:off x="7686688" y="2405295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b="0" i="0" dirty="0">
                  <a:solidFill>
                    <a:srgbClr val="0B2D50"/>
                  </a:solidFill>
                  <a:effectLst/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grpSp>
          <p:nvGrpSpPr>
            <p:cNvPr id="46" name="Group 114">
              <a:extLst>
                <a:ext uri="{FF2B5EF4-FFF2-40B4-BE49-F238E27FC236}">
                  <a16:creationId xmlns:a16="http://schemas.microsoft.com/office/drawing/2014/main" id="{294FD6E7-940B-4419-B5F9-0C933DB83FFE}"/>
                </a:ext>
              </a:extLst>
            </p:cNvPr>
            <p:cNvGrpSpPr/>
            <p:nvPr/>
          </p:nvGrpSpPr>
          <p:grpSpPr>
            <a:xfrm flipH="1">
              <a:off x="7799020" y="2371645"/>
              <a:ext cx="407645" cy="102724"/>
              <a:chOff x="1503919" y="3742714"/>
              <a:chExt cx="407645" cy="102724"/>
            </a:xfrm>
            <a:solidFill>
              <a:schemeClr val="accent4"/>
            </a:solidFill>
          </p:grpSpPr>
          <p:sp>
            <p:nvSpPr>
              <p:cNvPr id="47" name="Freeform 115">
                <a:extLst>
                  <a:ext uri="{FF2B5EF4-FFF2-40B4-BE49-F238E27FC236}">
                    <a16:creationId xmlns:a16="http://schemas.microsoft.com/office/drawing/2014/main" id="{88D73A7C-7CD9-426D-B30D-5122EDE1DE21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116">
                <a:extLst>
                  <a:ext uri="{FF2B5EF4-FFF2-40B4-BE49-F238E27FC236}">
                    <a16:creationId xmlns:a16="http://schemas.microsoft.com/office/drawing/2014/main" id="{32022E2C-AF09-4CDF-ACB2-3DA90635CDEC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 117">
                <a:extLst>
                  <a:ext uri="{FF2B5EF4-FFF2-40B4-BE49-F238E27FC236}">
                    <a16:creationId xmlns:a16="http://schemas.microsoft.com/office/drawing/2014/main" id="{34759DC9-B4C8-45B4-BC5A-F8F62E8E31D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118">
                <a:extLst>
                  <a:ext uri="{FF2B5EF4-FFF2-40B4-BE49-F238E27FC236}">
                    <a16:creationId xmlns:a16="http://schemas.microsoft.com/office/drawing/2014/main" id="{78F1D85D-22C1-40E8-B59F-3880B0C8BAAE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main title">
            <a:extLst>
              <a:ext uri="{FF2B5EF4-FFF2-40B4-BE49-F238E27FC236}">
                <a16:creationId xmlns:a16="http://schemas.microsoft.com/office/drawing/2014/main" id="{BA4BC0EB-CA75-476E-9A64-185B3BE825C5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52" name="rectangles">
              <a:extLst>
                <a:ext uri="{FF2B5EF4-FFF2-40B4-BE49-F238E27FC236}">
                  <a16:creationId xmlns:a16="http://schemas.microsoft.com/office/drawing/2014/main" id="{9ABE011B-7CC2-4DFD-8F43-A22D119FD6CF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54" name="rectangle">
                <a:extLst>
                  <a:ext uri="{FF2B5EF4-FFF2-40B4-BE49-F238E27FC236}">
                    <a16:creationId xmlns:a16="http://schemas.microsoft.com/office/drawing/2014/main" id="{DB45E854-636D-40C6-BDB8-08172C7B0211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rectangle">
                <a:extLst>
                  <a:ext uri="{FF2B5EF4-FFF2-40B4-BE49-F238E27FC236}">
                    <a16:creationId xmlns:a16="http://schemas.microsoft.com/office/drawing/2014/main" id="{5C955B4D-DC36-4B80-97D3-7536B80DA63F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E879B577-00FF-4453-9EFC-C3BB1DEE459F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1DE3BD17-1B73-4D84-B48F-E22550B26623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3" name="main title">
              <a:extLst>
                <a:ext uri="{FF2B5EF4-FFF2-40B4-BE49-F238E27FC236}">
                  <a16:creationId xmlns:a16="http://schemas.microsoft.com/office/drawing/2014/main" id="{1A212693-E73E-4AA1-821F-8383F4692780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cxnSp>
        <p:nvCxnSpPr>
          <p:cNvPr id="58" name="line">
            <a:extLst>
              <a:ext uri="{FF2B5EF4-FFF2-40B4-BE49-F238E27FC236}">
                <a16:creationId xmlns:a16="http://schemas.microsoft.com/office/drawing/2014/main" id="{9422B039-70B1-4DD3-96F1-1BD26949DFE5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8">
            <a:extLst>
              <a:ext uri="{FF2B5EF4-FFF2-40B4-BE49-F238E27FC236}">
                <a16:creationId xmlns:a16="http://schemas.microsoft.com/office/drawing/2014/main" id="{A5A10B70-4C44-46DC-926D-EA1A2DDEB77B}"/>
              </a:ext>
            </a:extLst>
          </p:cNvPr>
          <p:cNvGrpSpPr/>
          <p:nvPr/>
        </p:nvGrpSpPr>
        <p:grpSpPr>
          <a:xfrm>
            <a:off x="2591240" y="1577623"/>
            <a:ext cx="1998189" cy="573118"/>
            <a:chOff x="2591240" y="1577625"/>
            <a:chExt cx="1998189" cy="573119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BA2FD46-E50C-4588-8277-6FDB39B86DEC}"/>
                </a:ext>
              </a:extLst>
            </p:cNvPr>
            <p:cNvSpPr txBox="1"/>
            <p:nvPr/>
          </p:nvSpPr>
          <p:spPr>
            <a:xfrm>
              <a:off x="2591240" y="1876374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E65BDA5-F80D-49C0-AC95-AD5F2F207F56}"/>
                </a:ext>
              </a:extLst>
            </p:cNvPr>
            <p:cNvSpPr txBox="1"/>
            <p:nvPr/>
          </p:nvSpPr>
          <p:spPr>
            <a:xfrm>
              <a:off x="3616470" y="1577625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grpSp>
          <p:nvGrpSpPr>
            <p:cNvPr id="110" name="Group 78">
              <a:extLst>
                <a:ext uri="{FF2B5EF4-FFF2-40B4-BE49-F238E27FC236}">
                  <a16:creationId xmlns:a16="http://schemas.microsoft.com/office/drawing/2014/main" id="{07B4207B-2B9F-4847-AE65-CEC33C9C4EA4}"/>
                </a:ext>
              </a:extLst>
            </p:cNvPr>
            <p:cNvGrpSpPr/>
            <p:nvPr/>
          </p:nvGrpSpPr>
          <p:grpSpPr>
            <a:xfrm>
              <a:off x="4074494" y="1842724"/>
              <a:ext cx="407645" cy="102724"/>
              <a:chOff x="1503919" y="3742714"/>
              <a:chExt cx="407645" cy="102724"/>
            </a:xfrm>
            <a:solidFill>
              <a:schemeClr val="accent3"/>
            </a:solidFill>
          </p:grpSpPr>
          <p:sp>
            <p:nvSpPr>
              <p:cNvPr id="111" name="Freeform 79">
                <a:extLst>
                  <a:ext uri="{FF2B5EF4-FFF2-40B4-BE49-F238E27FC236}">
                    <a16:creationId xmlns:a16="http://schemas.microsoft.com/office/drawing/2014/main" id="{D07AB3DE-17D8-4DD0-B5DC-A04B45AE603A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 80">
                <a:extLst>
                  <a:ext uri="{FF2B5EF4-FFF2-40B4-BE49-F238E27FC236}">
                    <a16:creationId xmlns:a16="http://schemas.microsoft.com/office/drawing/2014/main" id="{8473BEA0-180E-4DCF-B67F-1AA853D6ADEF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81">
                <a:extLst>
                  <a:ext uri="{FF2B5EF4-FFF2-40B4-BE49-F238E27FC236}">
                    <a16:creationId xmlns:a16="http://schemas.microsoft.com/office/drawing/2014/main" id="{28333538-0C4A-4B61-9ADF-62AE62BE5E10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 82">
                <a:extLst>
                  <a:ext uri="{FF2B5EF4-FFF2-40B4-BE49-F238E27FC236}">
                    <a16:creationId xmlns:a16="http://schemas.microsoft.com/office/drawing/2014/main" id="{6C341999-75A2-4424-893D-A30CC2AA3EEA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5" name="Group 7">
            <a:extLst>
              <a:ext uri="{FF2B5EF4-FFF2-40B4-BE49-F238E27FC236}">
                <a16:creationId xmlns:a16="http://schemas.microsoft.com/office/drawing/2014/main" id="{F5294A9D-AE37-4F23-96B5-C4E41E3FCA68}"/>
              </a:ext>
            </a:extLst>
          </p:cNvPr>
          <p:cNvGrpSpPr/>
          <p:nvPr/>
        </p:nvGrpSpPr>
        <p:grpSpPr>
          <a:xfrm>
            <a:off x="1949772" y="2525069"/>
            <a:ext cx="1998189" cy="573118"/>
            <a:chOff x="1949772" y="2525071"/>
            <a:chExt cx="1998189" cy="573119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5E5F845-EECF-42B5-81E4-99DF64786123}"/>
                </a:ext>
              </a:extLst>
            </p:cNvPr>
            <p:cNvSpPr txBox="1"/>
            <p:nvPr/>
          </p:nvSpPr>
          <p:spPr>
            <a:xfrm>
              <a:off x="1949772" y="2823820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7ED20FC-E378-4C6A-9A21-896EF892AE41}"/>
                </a:ext>
              </a:extLst>
            </p:cNvPr>
            <p:cNvSpPr txBox="1"/>
            <p:nvPr/>
          </p:nvSpPr>
          <p:spPr>
            <a:xfrm>
              <a:off x="2974939" y="2525071"/>
              <a:ext cx="973022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  <a:p>
              <a:pPr algn="r"/>
              <a:endParaRPr lang="id-ID" sz="1200" b="1" dirty="0"/>
            </a:p>
          </p:txBody>
        </p:sp>
        <p:grpSp>
          <p:nvGrpSpPr>
            <p:cNvPr id="118" name="Group 85">
              <a:extLst>
                <a:ext uri="{FF2B5EF4-FFF2-40B4-BE49-F238E27FC236}">
                  <a16:creationId xmlns:a16="http://schemas.microsoft.com/office/drawing/2014/main" id="{0FC0FB4D-9E8B-4D56-B694-D422F36ABC93}"/>
                </a:ext>
              </a:extLst>
            </p:cNvPr>
            <p:cNvGrpSpPr/>
            <p:nvPr/>
          </p:nvGrpSpPr>
          <p:grpSpPr>
            <a:xfrm>
              <a:off x="3433026" y="2790170"/>
              <a:ext cx="407645" cy="102724"/>
              <a:chOff x="1503919" y="3742714"/>
              <a:chExt cx="407645" cy="102724"/>
            </a:xfrm>
            <a:solidFill>
              <a:schemeClr val="accent2"/>
            </a:solidFill>
          </p:grpSpPr>
          <p:sp>
            <p:nvSpPr>
              <p:cNvPr id="119" name="Freeform 86">
                <a:extLst>
                  <a:ext uri="{FF2B5EF4-FFF2-40B4-BE49-F238E27FC236}">
                    <a16:creationId xmlns:a16="http://schemas.microsoft.com/office/drawing/2014/main" id="{989472BD-5A54-4C1B-BBEF-B2BA23B6C9B0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87">
                <a:extLst>
                  <a:ext uri="{FF2B5EF4-FFF2-40B4-BE49-F238E27FC236}">
                    <a16:creationId xmlns:a16="http://schemas.microsoft.com/office/drawing/2014/main" id="{7111EC7A-5D6B-4049-8991-7AC533273D2D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88">
                <a:extLst>
                  <a:ext uri="{FF2B5EF4-FFF2-40B4-BE49-F238E27FC236}">
                    <a16:creationId xmlns:a16="http://schemas.microsoft.com/office/drawing/2014/main" id="{48EBDEFC-0718-4A0B-A7E2-C93A15AAEE07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 89">
                <a:extLst>
                  <a:ext uri="{FF2B5EF4-FFF2-40B4-BE49-F238E27FC236}">
                    <a16:creationId xmlns:a16="http://schemas.microsoft.com/office/drawing/2014/main" id="{AEFCD4B9-6471-4BFD-91A4-DD48C27C241B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6">
            <a:extLst>
              <a:ext uri="{FF2B5EF4-FFF2-40B4-BE49-F238E27FC236}">
                <a16:creationId xmlns:a16="http://schemas.microsoft.com/office/drawing/2014/main" id="{0994FC00-272C-4B57-B716-09B39E0F15EB}"/>
              </a:ext>
            </a:extLst>
          </p:cNvPr>
          <p:cNvGrpSpPr/>
          <p:nvPr/>
        </p:nvGrpSpPr>
        <p:grpSpPr>
          <a:xfrm>
            <a:off x="1244339" y="4706572"/>
            <a:ext cx="1998189" cy="573118"/>
            <a:chOff x="1244338" y="4706577"/>
            <a:chExt cx="1998189" cy="573119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898035C5-6E45-445B-BAEE-C5F03C4B6DFD}"/>
                </a:ext>
              </a:extLst>
            </p:cNvPr>
            <p:cNvSpPr txBox="1"/>
            <p:nvPr/>
          </p:nvSpPr>
          <p:spPr>
            <a:xfrm>
              <a:off x="1244338" y="5005326"/>
              <a:ext cx="1982670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en-US" sz="900" b="1" dirty="0">
                <a:solidFill>
                  <a:srgbClr val="0B2D50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923A1EF-91C8-4159-AAE8-0F9E4B1B72F8}"/>
                </a:ext>
              </a:extLst>
            </p:cNvPr>
            <p:cNvSpPr txBox="1"/>
            <p:nvPr/>
          </p:nvSpPr>
          <p:spPr>
            <a:xfrm>
              <a:off x="2269568" y="4706577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grpSp>
          <p:nvGrpSpPr>
            <p:cNvPr id="126" name="Group 92">
              <a:extLst>
                <a:ext uri="{FF2B5EF4-FFF2-40B4-BE49-F238E27FC236}">
                  <a16:creationId xmlns:a16="http://schemas.microsoft.com/office/drawing/2014/main" id="{2901CCEF-95EF-4DF9-B012-EFCB5C971DE6}"/>
                </a:ext>
              </a:extLst>
            </p:cNvPr>
            <p:cNvGrpSpPr/>
            <p:nvPr/>
          </p:nvGrpSpPr>
          <p:grpSpPr>
            <a:xfrm>
              <a:off x="2727592" y="4971676"/>
              <a:ext cx="407645" cy="102724"/>
              <a:chOff x="1503919" y="3742714"/>
              <a:chExt cx="407645" cy="102724"/>
            </a:xfrm>
            <a:solidFill>
              <a:schemeClr val="accent1"/>
            </a:solidFill>
          </p:grpSpPr>
          <p:sp>
            <p:nvSpPr>
              <p:cNvPr id="127" name="Freeform 93">
                <a:extLst>
                  <a:ext uri="{FF2B5EF4-FFF2-40B4-BE49-F238E27FC236}">
                    <a16:creationId xmlns:a16="http://schemas.microsoft.com/office/drawing/2014/main" id="{1F42E2A7-0C03-4CD2-8445-20EA8D8BECAB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 94">
                <a:extLst>
                  <a:ext uri="{FF2B5EF4-FFF2-40B4-BE49-F238E27FC236}">
                    <a16:creationId xmlns:a16="http://schemas.microsoft.com/office/drawing/2014/main" id="{6CE5996D-3593-4DD2-A225-849C78673119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95">
                <a:extLst>
                  <a:ext uri="{FF2B5EF4-FFF2-40B4-BE49-F238E27FC236}">
                    <a16:creationId xmlns:a16="http://schemas.microsoft.com/office/drawing/2014/main" id="{9112687C-A28E-41A2-9038-C863996D2152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96">
                <a:extLst>
                  <a:ext uri="{FF2B5EF4-FFF2-40B4-BE49-F238E27FC236}">
                    <a16:creationId xmlns:a16="http://schemas.microsoft.com/office/drawing/2014/main" id="{2F96DEBD-D389-46FD-B250-377ADAB7851D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1" name="Group 11">
            <a:extLst>
              <a:ext uri="{FF2B5EF4-FFF2-40B4-BE49-F238E27FC236}">
                <a16:creationId xmlns:a16="http://schemas.microsoft.com/office/drawing/2014/main" id="{6E3446FF-2836-40D6-AE94-1252664929C3}"/>
              </a:ext>
            </a:extLst>
          </p:cNvPr>
          <p:cNvGrpSpPr/>
          <p:nvPr/>
        </p:nvGrpSpPr>
        <p:grpSpPr>
          <a:xfrm>
            <a:off x="8836782" y="5105275"/>
            <a:ext cx="2211433" cy="580842"/>
            <a:chOff x="8836781" y="5105280"/>
            <a:chExt cx="2211433" cy="580843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C67B44B-1AEC-497D-9C7A-63935BB4C35D}"/>
                </a:ext>
              </a:extLst>
            </p:cNvPr>
            <p:cNvSpPr txBox="1"/>
            <p:nvPr/>
          </p:nvSpPr>
          <p:spPr>
            <a:xfrm>
              <a:off x="8836781" y="5105280"/>
              <a:ext cx="972959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  <a:p>
              <a:endParaRPr lang="id-ID" sz="1200" b="1" dirty="0"/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D25D85F-4F9A-4695-9232-824C216BAEFC}"/>
                </a:ext>
              </a:extLst>
            </p:cNvPr>
            <p:cNvSpPr txBox="1"/>
            <p:nvPr/>
          </p:nvSpPr>
          <p:spPr>
            <a:xfrm>
              <a:off x="8932621" y="5411753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34" name="Group 99">
              <a:extLst>
                <a:ext uri="{FF2B5EF4-FFF2-40B4-BE49-F238E27FC236}">
                  <a16:creationId xmlns:a16="http://schemas.microsoft.com/office/drawing/2014/main" id="{725E6344-6618-445B-AE8B-BF84DBB38351}"/>
                </a:ext>
              </a:extLst>
            </p:cNvPr>
            <p:cNvGrpSpPr/>
            <p:nvPr/>
          </p:nvGrpSpPr>
          <p:grpSpPr>
            <a:xfrm flipH="1">
              <a:off x="9044953" y="5378103"/>
              <a:ext cx="407645" cy="102724"/>
              <a:chOff x="1503919" y="3742714"/>
              <a:chExt cx="407645" cy="102724"/>
            </a:xfrm>
            <a:solidFill>
              <a:schemeClr val="accent6"/>
            </a:solidFill>
          </p:grpSpPr>
          <p:sp>
            <p:nvSpPr>
              <p:cNvPr id="135" name="Freeform 100">
                <a:extLst>
                  <a:ext uri="{FF2B5EF4-FFF2-40B4-BE49-F238E27FC236}">
                    <a16:creationId xmlns:a16="http://schemas.microsoft.com/office/drawing/2014/main" id="{3B39E336-3C8A-4885-B36D-C19026D0831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 101">
                <a:extLst>
                  <a:ext uri="{FF2B5EF4-FFF2-40B4-BE49-F238E27FC236}">
                    <a16:creationId xmlns:a16="http://schemas.microsoft.com/office/drawing/2014/main" id="{FE052EAC-2012-4B7C-BF55-96B460FB798A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02">
                <a:extLst>
                  <a:ext uri="{FF2B5EF4-FFF2-40B4-BE49-F238E27FC236}">
                    <a16:creationId xmlns:a16="http://schemas.microsoft.com/office/drawing/2014/main" id="{EA0BF02F-1E1B-4E55-93D7-4EC726D8FAAB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03">
                <a:extLst>
                  <a:ext uri="{FF2B5EF4-FFF2-40B4-BE49-F238E27FC236}">
                    <a16:creationId xmlns:a16="http://schemas.microsoft.com/office/drawing/2014/main" id="{43DF3E2B-E27B-49D5-B5DB-C4BDE8506778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9" name="Group 10">
            <a:extLst>
              <a:ext uri="{FF2B5EF4-FFF2-40B4-BE49-F238E27FC236}">
                <a16:creationId xmlns:a16="http://schemas.microsoft.com/office/drawing/2014/main" id="{A1F7105A-9979-413B-A35E-574E7339DB30}"/>
              </a:ext>
            </a:extLst>
          </p:cNvPr>
          <p:cNvGrpSpPr/>
          <p:nvPr/>
        </p:nvGrpSpPr>
        <p:grpSpPr>
          <a:xfrm>
            <a:off x="8299199" y="3581727"/>
            <a:ext cx="2125788" cy="573118"/>
            <a:chOff x="8299198" y="3581731"/>
            <a:chExt cx="2125788" cy="573119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CF8165E-C779-4356-A41E-D82A13827FB1}"/>
                </a:ext>
              </a:extLst>
            </p:cNvPr>
            <p:cNvSpPr txBox="1"/>
            <p:nvPr/>
          </p:nvSpPr>
          <p:spPr>
            <a:xfrm>
              <a:off x="8299198" y="3581731"/>
              <a:ext cx="972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/>
                <a:t>Заголовок</a:t>
              </a:r>
              <a:endParaRPr lang="id-ID" sz="1200" b="1" dirty="0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56C7E1D-1206-4DB5-8E53-2DBF4EC0D224}"/>
                </a:ext>
              </a:extLst>
            </p:cNvPr>
            <p:cNvSpPr txBox="1"/>
            <p:nvPr/>
          </p:nvSpPr>
          <p:spPr>
            <a:xfrm>
              <a:off x="8309393" y="3880480"/>
              <a:ext cx="2115593" cy="274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900" dirty="0">
                  <a:solidFill>
                    <a:srgbClr val="0B2D50"/>
                  </a:solidFill>
                </a:rPr>
                <a:t>Текст</a:t>
              </a:r>
              <a:endParaRPr lang="id-ID" sz="900" dirty="0">
                <a:solidFill>
                  <a:schemeClr val="tx2"/>
                </a:solidFill>
              </a:endParaRPr>
            </a:p>
          </p:txBody>
        </p:sp>
        <p:grpSp>
          <p:nvGrpSpPr>
            <p:cNvPr id="142" name="Group 107">
              <a:extLst>
                <a:ext uri="{FF2B5EF4-FFF2-40B4-BE49-F238E27FC236}">
                  <a16:creationId xmlns:a16="http://schemas.microsoft.com/office/drawing/2014/main" id="{171E3DE1-013E-43C9-B9CE-B570EB32CB58}"/>
                </a:ext>
              </a:extLst>
            </p:cNvPr>
            <p:cNvGrpSpPr/>
            <p:nvPr/>
          </p:nvGrpSpPr>
          <p:grpSpPr>
            <a:xfrm flipH="1">
              <a:off x="8421725" y="3846830"/>
              <a:ext cx="407645" cy="102724"/>
              <a:chOff x="1503919" y="3742714"/>
              <a:chExt cx="407645" cy="102724"/>
            </a:xfrm>
            <a:solidFill>
              <a:schemeClr val="accent5"/>
            </a:solidFill>
          </p:grpSpPr>
          <p:sp>
            <p:nvSpPr>
              <p:cNvPr id="143" name="Freeform 108">
                <a:extLst>
                  <a:ext uri="{FF2B5EF4-FFF2-40B4-BE49-F238E27FC236}">
                    <a16:creationId xmlns:a16="http://schemas.microsoft.com/office/drawing/2014/main" id="{98C05F11-334B-4A1E-A472-81B5A3518BE9}"/>
                  </a:ext>
                </a:extLst>
              </p:cNvPr>
              <p:cNvSpPr/>
              <p:nvPr/>
            </p:nvSpPr>
            <p:spPr>
              <a:xfrm>
                <a:off x="1503919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09">
                <a:extLst>
                  <a:ext uri="{FF2B5EF4-FFF2-40B4-BE49-F238E27FC236}">
                    <a16:creationId xmlns:a16="http://schemas.microsoft.com/office/drawing/2014/main" id="{53E8C193-8CB3-4642-AA3A-393570A291E0}"/>
                  </a:ext>
                </a:extLst>
              </p:cNvPr>
              <p:cNvSpPr/>
              <p:nvPr/>
            </p:nvSpPr>
            <p:spPr>
              <a:xfrm>
                <a:off x="1603092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10">
                <a:extLst>
                  <a:ext uri="{FF2B5EF4-FFF2-40B4-BE49-F238E27FC236}">
                    <a16:creationId xmlns:a16="http://schemas.microsoft.com/office/drawing/2014/main" id="{5C72B0A3-E427-4236-AF13-B32A4D73A4DD}"/>
                  </a:ext>
                </a:extLst>
              </p:cNvPr>
              <p:cNvSpPr/>
              <p:nvPr/>
            </p:nvSpPr>
            <p:spPr>
              <a:xfrm>
                <a:off x="1702266" y="3742714"/>
                <a:ext cx="117574" cy="102724"/>
              </a:xfrm>
              <a:custGeom>
                <a:avLst/>
                <a:gdLst>
                  <a:gd name="connsiteX0" fmla="*/ 165435 w 304955"/>
                  <a:gd name="connsiteY0" fmla="*/ 0 h 165434"/>
                  <a:gd name="connsiteX1" fmla="*/ 304955 w 304955"/>
                  <a:gd name="connsiteY1" fmla="*/ 0 h 165434"/>
                  <a:gd name="connsiteX2" fmla="*/ 139521 w 304955"/>
                  <a:gd name="connsiteY2" fmla="*/ 165434 h 165434"/>
                  <a:gd name="connsiteX3" fmla="*/ 0 w 304955"/>
                  <a:gd name="connsiteY3" fmla="*/ 165434 h 165434"/>
                  <a:gd name="connsiteX4" fmla="*/ 165435 w 304955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955" h="165434">
                    <a:moveTo>
                      <a:pt x="165435" y="0"/>
                    </a:moveTo>
                    <a:lnTo>
                      <a:pt x="304955" y="0"/>
                    </a:lnTo>
                    <a:lnTo>
                      <a:pt x="139521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11">
                <a:extLst>
                  <a:ext uri="{FF2B5EF4-FFF2-40B4-BE49-F238E27FC236}">
                    <a16:creationId xmlns:a16="http://schemas.microsoft.com/office/drawing/2014/main" id="{B4F3AE87-0CD5-45A4-9272-3BB511CDB384}"/>
                  </a:ext>
                </a:extLst>
              </p:cNvPr>
              <p:cNvSpPr/>
              <p:nvPr/>
            </p:nvSpPr>
            <p:spPr>
              <a:xfrm>
                <a:off x="1801438" y="3742714"/>
                <a:ext cx="110126" cy="102724"/>
              </a:xfrm>
              <a:custGeom>
                <a:avLst/>
                <a:gdLst>
                  <a:gd name="connsiteX0" fmla="*/ 165435 w 285636"/>
                  <a:gd name="connsiteY0" fmla="*/ 0 h 165434"/>
                  <a:gd name="connsiteX1" fmla="*/ 285636 w 285636"/>
                  <a:gd name="connsiteY1" fmla="*/ 0 h 165434"/>
                  <a:gd name="connsiteX2" fmla="*/ 159592 w 285636"/>
                  <a:gd name="connsiteY2" fmla="*/ 165434 h 165434"/>
                  <a:gd name="connsiteX3" fmla="*/ 0 w 285636"/>
                  <a:gd name="connsiteY3" fmla="*/ 165434 h 165434"/>
                  <a:gd name="connsiteX4" fmla="*/ 165435 w 285636"/>
                  <a:gd name="connsiteY4" fmla="*/ 0 h 1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636" h="165434">
                    <a:moveTo>
                      <a:pt x="165435" y="0"/>
                    </a:moveTo>
                    <a:lnTo>
                      <a:pt x="285636" y="0"/>
                    </a:lnTo>
                    <a:lnTo>
                      <a:pt x="159592" y="165434"/>
                    </a:lnTo>
                    <a:lnTo>
                      <a:pt x="0" y="165434"/>
                    </a:lnTo>
                    <a:lnTo>
                      <a:pt x="16543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BDBA664-E0B4-53E0-B6E9-4A846D46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0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ge number">
            <a:extLst>
              <a:ext uri="{FF2B5EF4-FFF2-40B4-BE49-F238E27FC236}">
                <a16:creationId xmlns:a16="http://schemas.microsoft.com/office/drawing/2014/main" id="{03508B88-2DA7-428F-A4DC-7772D0E5E231}"/>
              </a:ext>
            </a:extLst>
          </p:cNvPr>
          <p:cNvGrpSpPr/>
          <p:nvPr/>
        </p:nvGrpSpPr>
        <p:grpSpPr>
          <a:xfrm>
            <a:off x="11357113" y="6242955"/>
            <a:ext cx="522898" cy="365125"/>
            <a:chOff x="11357113" y="6242955"/>
            <a:chExt cx="522898" cy="365125"/>
          </a:xfrm>
        </p:grpSpPr>
        <p:sp>
          <p:nvSpPr>
            <p:cNvPr id="6" name="page number">
              <a:extLst>
                <a:ext uri="{FF2B5EF4-FFF2-40B4-BE49-F238E27FC236}">
                  <a16:creationId xmlns:a16="http://schemas.microsoft.com/office/drawing/2014/main" id="{DB12C17A-C1D6-4DD8-9067-57025252B3C5}"/>
                </a:ext>
              </a:extLst>
            </p:cNvPr>
            <p:cNvSpPr txBox="1">
              <a:spLocks/>
            </p:cNvSpPr>
            <p:nvPr/>
          </p:nvSpPr>
          <p:spPr>
            <a:xfrm>
              <a:off x="11357113" y="6242955"/>
              <a:ext cx="463411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rectangles">
              <a:extLst>
                <a:ext uri="{FF2B5EF4-FFF2-40B4-BE49-F238E27FC236}">
                  <a16:creationId xmlns:a16="http://schemas.microsoft.com/office/drawing/2014/main" id="{8A44F238-E96F-43FA-86BD-86769D9FFD2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EB4EA197-3421-45DB-A4E0-0567097272D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8A4E0B9B-1EBE-42C6-98D7-65502D946A93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6330DE5C-FAE2-47A8-8CCE-5B73D9A964A6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57C96C3A-D652-411A-AE67-54BB8D8AC7C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2" name="substrate">
            <a:extLst>
              <a:ext uri="{FF2B5EF4-FFF2-40B4-BE49-F238E27FC236}">
                <a16:creationId xmlns:a16="http://schemas.microsoft.com/office/drawing/2014/main" id="{2EC34796-91B4-46E0-9582-86787BDC8103}"/>
              </a:ext>
            </a:extLst>
          </p:cNvPr>
          <p:cNvSpPr/>
          <p:nvPr/>
        </p:nvSpPr>
        <p:spPr>
          <a:xfrm>
            <a:off x="0" y="257175"/>
            <a:ext cx="1933575" cy="1152681"/>
          </a:xfrm>
          <a:prstGeom prst="rect">
            <a:avLst/>
          </a:prstGeom>
          <a:noFill/>
          <a:ln>
            <a:solidFill>
              <a:srgbClr val="0B2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substrate">
            <a:extLst>
              <a:ext uri="{FF2B5EF4-FFF2-40B4-BE49-F238E27FC236}">
                <a16:creationId xmlns:a16="http://schemas.microsoft.com/office/drawing/2014/main" id="{AB8AA737-B69E-4563-9D99-7221733B798D}"/>
              </a:ext>
            </a:extLst>
          </p:cNvPr>
          <p:cNvSpPr/>
          <p:nvPr/>
        </p:nvSpPr>
        <p:spPr>
          <a:xfrm>
            <a:off x="2066925" y="257175"/>
            <a:ext cx="10125075" cy="1152681"/>
          </a:xfrm>
          <a:prstGeom prst="rect">
            <a:avLst/>
          </a:prstGeom>
          <a:solidFill>
            <a:srgbClr val="0B2D50"/>
          </a:solidFill>
          <a:ln>
            <a:solidFill>
              <a:srgbClr val="0B2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main title">
            <a:extLst>
              <a:ext uri="{FF2B5EF4-FFF2-40B4-BE49-F238E27FC236}">
                <a16:creationId xmlns:a16="http://schemas.microsoft.com/office/drawing/2014/main" id="{1588385F-92E6-4ED2-A7BC-1E9A1B017DCF}"/>
              </a:ext>
            </a:extLst>
          </p:cNvPr>
          <p:cNvSpPr txBox="1"/>
          <p:nvPr/>
        </p:nvSpPr>
        <p:spPr>
          <a:xfrm>
            <a:off x="2164418" y="587293"/>
            <a:ext cx="16001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sp>
        <p:nvSpPr>
          <p:cNvPr id="136" name="title">
            <a:extLst>
              <a:ext uri="{FF2B5EF4-FFF2-40B4-BE49-F238E27FC236}">
                <a16:creationId xmlns:a16="http://schemas.microsoft.com/office/drawing/2014/main" id="{D23D7C9D-B28A-4774-A728-FB07DA18C582}"/>
              </a:ext>
            </a:extLst>
          </p:cNvPr>
          <p:cNvSpPr txBox="1"/>
          <p:nvPr/>
        </p:nvSpPr>
        <p:spPr>
          <a:xfrm>
            <a:off x="2066925" y="1739974"/>
            <a:ext cx="1101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grpSp>
        <p:nvGrpSpPr>
          <p:cNvPr id="137" name="list">
            <a:extLst>
              <a:ext uri="{FF2B5EF4-FFF2-40B4-BE49-F238E27FC236}">
                <a16:creationId xmlns:a16="http://schemas.microsoft.com/office/drawing/2014/main" id="{BEE17AF6-3540-4023-A444-2D4604EBB225}"/>
              </a:ext>
            </a:extLst>
          </p:cNvPr>
          <p:cNvGrpSpPr/>
          <p:nvPr/>
        </p:nvGrpSpPr>
        <p:grpSpPr>
          <a:xfrm>
            <a:off x="2164418" y="2047751"/>
            <a:ext cx="907028" cy="2891545"/>
            <a:chOff x="1980860" y="2913219"/>
            <a:chExt cx="907028" cy="2891545"/>
          </a:xfrm>
        </p:grpSpPr>
        <p:grpSp>
          <p:nvGrpSpPr>
            <p:cNvPr id="138" name="item">
              <a:extLst>
                <a:ext uri="{FF2B5EF4-FFF2-40B4-BE49-F238E27FC236}">
                  <a16:creationId xmlns:a16="http://schemas.microsoft.com/office/drawing/2014/main" id="{4F24F3C1-1F90-4B72-8E69-1D47EE1A4350}"/>
                </a:ext>
              </a:extLst>
            </p:cNvPr>
            <p:cNvGrpSpPr/>
            <p:nvPr/>
          </p:nvGrpSpPr>
          <p:grpSpPr>
            <a:xfrm>
              <a:off x="1980861" y="2913219"/>
              <a:ext cx="907027" cy="345689"/>
              <a:chOff x="1980861" y="2913219"/>
              <a:chExt cx="907027" cy="345689"/>
            </a:xfrm>
          </p:grpSpPr>
          <p:grpSp>
            <p:nvGrpSpPr>
              <p:cNvPr id="169" name="bullet">
                <a:extLst>
                  <a:ext uri="{FF2B5EF4-FFF2-40B4-BE49-F238E27FC236}">
                    <a16:creationId xmlns:a16="http://schemas.microsoft.com/office/drawing/2014/main" id="{4039476B-375A-4CAD-B74C-A6FE03005BBB}"/>
                  </a:ext>
                </a:extLst>
              </p:cNvPr>
              <p:cNvGrpSpPr/>
              <p:nvPr/>
            </p:nvGrpSpPr>
            <p:grpSpPr>
              <a:xfrm>
                <a:off x="1980861" y="2913219"/>
                <a:ext cx="360082" cy="345689"/>
                <a:chOff x="1980861" y="2913219"/>
                <a:chExt cx="360082" cy="345689"/>
              </a:xfrm>
            </p:grpSpPr>
            <p:sp>
              <p:nvSpPr>
                <p:cNvPr id="171" name="rectangle">
                  <a:extLst>
                    <a:ext uri="{FF2B5EF4-FFF2-40B4-BE49-F238E27FC236}">
                      <a16:creationId xmlns:a16="http://schemas.microsoft.com/office/drawing/2014/main" id="{DF88DE29-0370-4EA5-BD41-7BA694AC2D51}"/>
                    </a:ext>
                  </a:extLst>
                </p:cNvPr>
                <p:cNvSpPr/>
                <p:nvPr/>
              </p:nvSpPr>
              <p:spPr>
                <a:xfrm>
                  <a:off x="1980861" y="2913219"/>
                  <a:ext cx="360082" cy="345689"/>
                </a:xfrm>
                <a:prstGeom prst="roundRect">
                  <a:avLst/>
                </a:prstGeom>
                <a:solidFill>
                  <a:srgbClr val="C59E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2" name="ellipse">
                  <a:extLst>
                    <a:ext uri="{FF2B5EF4-FFF2-40B4-BE49-F238E27FC236}">
                      <a16:creationId xmlns:a16="http://schemas.microsoft.com/office/drawing/2014/main" id="{FF53A214-DB62-4026-9BD5-9FC8D221F75A}"/>
                    </a:ext>
                  </a:extLst>
                </p:cNvPr>
                <p:cNvSpPr/>
                <p:nvPr/>
              </p:nvSpPr>
              <p:spPr>
                <a:xfrm>
                  <a:off x="2074236" y="3001727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170" name="text">
                <a:extLst>
                  <a:ext uri="{FF2B5EF4-FFF2-40B4-BE49-F238E27FC236}">
                    <a16:creationId xmlns:a16="http://schemas.microsoft.com/office/drawing/2014/main" id="{FC5334A0-D052-4A2B-BF8C-4DF059ED3D06}"/>
                  </a:ext>
                </a:extLst>
              </p:cNvPr>
              <p:cNvSpPr txBox="1"/>
              <p:nvPr/>
            </p:nvSpPr>
            <p:spPr>
              <a:xfrm>
                <a:off x="2340943" y="2947563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39" name="item">
              <a:extLst>
                <a:ext uri="{FF2B5EF4-FFF2-40B4-BE49-F238E27FC236}">
                  <a16:creationId xmlns:a16="http://schemas.microsoft.com/office/drawing/2014/main" id="{D95B2B9B-5E04-44BA-9045-300920A31663}"/>
                </a:ext>
              </a:extLst>
            </p:cNvPr>
            <p:cNvGrpSpPr/>
            <p:nvPr/>
          </p:nvGrpSpPr>
          <p:grpSpPr>
            <a:xfrm>
              <a:off x="1980860" y="5030214"/>
              <a:ext cx="907027" cy="345689"/>
              <a:chOff x="1980860" y="5030214"/>
              <a:chExt cx="907027" cy="345689"/>
            </a:xfrm>
          </p:grpSpPr>
          <p:grpSp>
            <p:nvGrpSpPr>
              <p:cNvPr id="165" name="bullet">
                <a:extLst>
                  <a:ext uri="{FF2B5EF4-FFF2-40B4-BE49-F238E27FC236}">
                    <a16:creationId xmlns:a16="http://schemas.microsoft.com/office/drawing/2014/main" id="{DE25B299-CA3F-4C3C-B8FA-0F7F7E5EC3D9}"/>
                  </a:ext>
                </a:extLst>
              </p:cNvPr>
              <p:cNvGrpSpPr/>
              <p:nvPr/>
            </p:nvGrpSpPr>
            <p:grpSpPr>
              <a:xfrm>
                <a:off x="1980860" y="5030214"/>
                <a:ext cx="360082" cy="345689"/>
                <a:chOff x="1980860" y="5030214"/>
                <a:chExt cx="360082" cy="345689"/>
              </a:xfrm>
            </p:grpSpPr>
            <p:sp>
              <p:nvSpPr>
                <p:cNvPr id="167" name="rectangle">
                  <a:extLst>
                    <a:ext uri="{FF2B5EF4-FFF2-40B4-BE49-F238E27FC236}">
                      <a16:creationId xmlns:a16="http://schemas.microsoft.com/office/drawing/2014/main" id="{223AF60C-D832-48ED-8302-C621FEC61198}"/>
                    </a:ext>
                  </a:extLst>
                </p:cNvPr>
                <p:cNvSpPr/>
                <p:nvPr/>
              </p:nvSpPr>
              <p:spPr>
                <a:xfrm>
                  <a:off x="1980860" y="5030214"/>
                  <a:ext cx="360082" cy="345689"/>
                </a:xfrm>
                <a:prstGeom prst="roundRect">
                  <a:avLst/>
                </a:prstGeom>
                <a:solidFill>
                  <a:srgbClr val="0B2D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8" name="ellipse">
                  <a:extLst>
                    <a:ext uri="{FF2B5EF4-FFF2-40B4-BE49-F238E27FC236}">
                      <a16:creationId xmlns:a16="http://schemas.microsoft.com/office/drawing/2014/main" id="{3981F8D7-AE84-467C-A832-711A44D90EE0}"/>
                    </a:ext>
                  </a:extLst>
                </p:cNvPr>
                <p:cNvSpPr/>
                <p:nvPr/>
              </p:nvSpPr>
              <p:spPr>
                <a:xfrm>
                  <a:off x="2074235" y="5118722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6" name="text">
                <a:extLst>
                  <a:ext uri="{FF2B5EF4-FFF2-40B4-BE49-F238E27FC236}">
                    <a16:creationId xmlns:a16="http://schemas.microsoft.com/office/drawing/2014/main" id="{725B0897-68F8-4A2D-B1F8-0C8D2126FD23}"/>
                  </a:ext>
                </a:extLst>
              </p:cNvPr>
              <p:cNvSpPr txBox="1"/>
              <p:nvPr/>
            </p:nvSpPr>
            <p:spPr>
              <a:xfrm>
                <a:off x="2340942" y="5064558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0" name="item">
              <a:extLst>
                <a:ext uri="{FF2B5EF4-FFF2-40B4-BE49-F238E27FC236}">
                  <a16:creationId xmlns:a16="http://schemas.microsoft.com/office/drawing/2014/main" id="{21E159B9-2B47-4689-BAAB-1028DA9AD003}"/>
                </a:ext>
              </a:extLst>
            </p:cNvPr>
            <p:cNvGrpSpPr/>
            <p:nvPr/>
          </p:nvGrpSpPr>
          <p:grpSpPr>
            <a:xfrm>
              <a:off x="1980860" y="3329191"/>
              <a:ext cx="907027" cy="345689"/>
              <a:chOff x="1980860" y="3329191"/>
              <a:chExt cx="907027" cy="345689"/>
            </a:xfrm>
          </p:grpSpPr>
          <p:grpSp>
            <p:nvGrpSpPr>
              <p:cNvPr id="161" name="bullet">
                <a:extLst>
                  <a:ext uri="{FF2B5EF4-FFF2-40B4-BE49-F238E27FC236}">
                    <a16:creationId xmlns:a16="http://schemas.microsoft.com/office/drawing/2014/main" id="{7B59AD1D-F106-4FF2-B90D-34A3A2DD1D0B}"/>
                  </a:ext>
                </a:extLst>
              </p:cNvPr>
              <p:cNvGrpSpPr/>
              <p:nvPr/>
            </p:nvGrpSpPr>
            <p:grpSpPr>
              <a:xfrm>
                <a:off x="1980860" y="3329191"/>
                <a:ext cx="360082" cy="345689"/>
                <a:chOff x="1980860" y="3329191"/>
                <a:chExt cx="360082" cy="345689"/>
              </a:xfrm>
            </p:grpSpPr>
            <p:sp>
              <p:nvSpPr>
                <p:cNvPr id="163" name="rectangle">
                  <a:extLst>
                    <a:ext uri="{FF2B5EF4-FFF2-40B4-BE49-F238E27FC236}">
                      <a16:creationId xmlns:a16="http://schemas.microsoft.com/office/drawing/2014/main" id="{F22DE3A8-8A19-4F02-9B17-4D5A04A4F951}"/>
                    </a:ext>
                  </a:extLst>
                </p:cNvPr>
                <p:cNvSpPr/>
                <p:nvPr/>
              </p:nvSpPr>
              <p:spPr>
                <a:xfrm>
                  <a:off x="1980860" y="3329191"/>
                  <a:ext cx="360082" cy="345689"/>
                </a:xfrm>
                <a:prstGeom prst="roundRect">
                  <a:avLst/>
                </a:prstGeom>
                <a:solidFill>
                  <a:srgbClr val="1864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4" name="ellipse">
                  <a:extLst>
                    <a:ext uri="{FF2B5EF4-FFF2-40B4-BE49-F238E27FC236}">
                      <a16:creationId xmlns:a16="http://schemas.microsoft.com/office/drawing/2014/main" id="{74C23D82-340D-44C2-B6BC-A8708B8D64B8}"/>
                    </a:ext>
                  </a:extLst>
                </p:cNvPr>
                <p:cNvSpPr/>
                <p:nvPr/>
              </p:nvSpPr>
              <p:spPr>
                <a:xfrm>
                  <a:off x="2074235" y="3417699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62" name="text">
                <a:extLst>
                  <a:ext uri="{FF2B5EF4-FFF2-40B4-BE49-F238E27FC236}">
                    <a16:creationId xmlns:a16="http://schemas.microsoft.com/office/drawing/2014/main" id="{4A86353A-46C5-4E2D-A530-EFA94B4B70D2}"/>
                  </a:ext>
                </a:extLst>
              </p:cNvPr>
              <p:cNvSpPr txBox="1"/>
              <p:nvPr/>
            </p:nvSpPr>
            <p:spPr>
              <a:xfrm>
                <a:off x="2340942" y="3363535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1" name="item">
              <a:extLst>
                <a:ext uri="{FF2B5EF4-FFF2-40B4-BE49-F238E27FC236}">
                  <a16:creationId xmlns:a16="http://schemas.microsoft.com/office/drawing/2014/main" id="{0DA63A58-C718-41D8-B388-F16498388E42}"/>
                </a:ext>
              </a:extLst>
            </p:cNvPr>
            <p:cNvGrpSpPr/>
            <p:nvPr/>
          </p:nvGrpSpPr>
          <p:grpSpPr>
            <a:xfrm>
              <a:off x="1980860" y="3749347"/>
              <a:ext cx="907027" cy="345689"/>
              <a:chOff x="1980860" y="3749347"/>
              <a:chExt cx="907027" cy="345689"/>
            </a:xfrm>
          </p:grpSpPr>
          <p:grpSp>
            <p:nvGrpSpPr>
              <p:cNvPr id="157" name="bullet">
                <a:extLst>
                  <a:ext uri="{FF2B5EF4-FFF2-40B4-BE49-F238E27FC236}">
                    <a16:creationId xmlns:a16="http://schemas.microsoft.com/office/drawing/2014/main" id="{C6BCF2F2-5369-4BDA-9568-EB1E3D36C16F}"/>
                  </a:ext>
                </a:extLst>
              </p:cNvPr>
              <p:cNvGrpSpPr/>
              <p:nvPr/>
            </p:nvGrpSpPr>
            <p:grpSpPr>
              <a:xfrm>
                <a:off x="1980860" y="3749347"/>
                <a:ext cx="360082" cy="345689"/>
                <a:chOff x="1980860" y="3749347"/>
                <a:chExt cx="360082" cy="345689"/>
              </a:xfrm>
            </p:grpSpPr>
            <p:sp>
              <p:nvSpPr>
                <p:cNvPr id="159" name="rectangle">
                  <a:extLst>
                    <a:ext uri="{FF2B5EF4-FFF2-40B4-BE49-F238E27FC236}">
                      <a16:creationId xmlns:a16="http://schemas.microsoft.com/office/drawing/2014/main" id="{9FCB92F7-7DC4-463C-A180-514A914085BC}"/>
                    </a:ext>
                  </a:extLst>
                </p:cNvPr>
                <p:cNvSpPr/>
                <p:nvPr/>
              </p:nvSpPr>
              <p:spPr>
                <a:xfrm>
                  <a:off x="1980860" y="3749347"/>
                  <a:ext cx="360082" cy="345689"/>
                </a:xfrm>
                <a:prstGeom prst="roundRect">
                  <a:avLst/>
                </a:prstGeom>
                <a:solidFill>
                  <a:srgbClr val="AB200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0" name="ellipse">
                  <a:extLst>
                    <a:ext uri="{FF2B5EF4-FFF2-40B4-BE49-F238E27FC236}">
                      <a16:creationId xmlns:a16="http://schemas.microsoft.com/office/drawing/2014/main" id="{2ECB2071-D01F-44F1-849C-2BFCB02A4F1A}"/>
                    </a:ext>
                  </a:extLst>
                </p:cNvPr>
                <p:cNvSpPr/>
                <p:nvPr/>
              </p:nvSpPr>
              <p:spPr>
                <a:xfrm>
                  <a:off x="2074235" y="3837855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8" name="text">
                <a:extLst>
                  <a:ext uri="{FF2B5EF4-FFF2-40B4-BE49-F238E27FC236}">
                    <a16:creationId xmlns:a16="http://schemas.microsoft.com/office/drawing/2014/main" id="{0D3123C5-39B5-4E5B-BCDB-C8B22996BE86}"/>
                  </a:ext>
                </a:extLst>
              </p:cNvPr>
              <p:cNvSpPr txBox="1"/>
              <p:nvPr/>
            </p:nvSpPr>
            <p:spPr>
              <a:xfrm>
                <a:off x="2340942" y="3783691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2" name="item">
              <a:extLst>
                <a:ext uri="{FF2B5EF4-FFF2-40B4-BE49-F238E27FC236}">
                  <a16:creationId xmlns:a16="http://schemas.microsoft.com/office/drawing/2014/main" id="{0FFB169A-2E7D-47A3-A6E2-086F0AEDBEAF}"/>
                </a:ext>
              </a:extLst>
            </p:cNvPr>
            <p:cNvGrpSpPr/>
            <p:nvPr/>
          </p:nvGrpSpPr>
          <p:grpSpPr>
            <a:xfrm>
              <a:off x="1980860" y="4167981"/>
              <a:ext cx="907027" cy="345689"/>
              <a:chOff x="1980860" y="4167981"/>
              <a:chExt cx="907027" cy="345689"/>
            </a:xfrm>
          </p:grpSpPr>
          <p:grpSp>
            <p:nvGrpSpPr>
              <p:cNvPr id="153" name="bullet">
                <a:extLst>
                  <a:ext uri="{FF2B5EF4-FFF2-40B4-BE49-F238E27FC236}">
                    <a16:creationId xmlns:a16="http://schemas.microsoft.com/office/drawing/2014/main" id="{F0097648-6395-47AE-8FF4-818D72E637F7}"/>
                  </a:ext>
                </a:extLst>
              </p:cNvPr>
              <p:cNvGrpSpPr/>
              <p:nvPr/>
            </p:nvGrpSpPr>
            <p:grpSpPr>
              <a:xfrm>
                <a:off x="1980860" y="4167981"/>
                <a:ext cx="360082" cy="345689"/>
                <a:chOff x="1980860" y="4167981"/>
                <a:chExt cx="360082" cy="345689"/>
              </a:xfrm>
            </p:grpSpPr>
            <p:sp>
              <p:nvSpPr>
                <p:cNvPr id="155" name="rectangle">
                  <a:extLst>
                    <a:ext uri="{FF2B5EF4-FFF2-40B4-BE49-F238E27FC236}">
                      <a16:creationId xmlns:a16="http://schemas.microsoft.com/office/drawing/2014/main" id="{266CE46F-65DC-4054-9201-F1A199BE1C6C}"/>
                    </a:ext>
                  </a:extLst>
                </p:cNvPr>
                <p:cNvSpPr/>
                <p:nvPr/>
              </p:nvSpPr>
              <p:spPr>
                <a:xfrm>
                  <a:off x="1980860" y="4167981"/>
                  <a:ext cx="360082" cy="345689"/>
                </a:xfrm>
                <a:prstGeom prst="roundRect">
                  <a:avLst/>
                </a:prstGeom>
                <a:solidFill>
                  <a:srgbClr val="2B86E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6" name="ellipse">
                  <a:extLst>
                    <a:ext uri="{FF2B5EF4-FFF2-40B4-BE49-F238E27FC236}">
                      <a16:creationId xmlns:a16="http://schemas.microsoft.com/office/drawing/2014/main" id="{89E99207-9D2F-4A75-8608-E136417818DE}"/>
                    </a:ext>
                  </a:extLst>
                </p:cNvPr>
                <p:cNvSpPr/>
                <p:nvPr/>
              </p:nvSpPr>
              <p:spPr>
                <a:xfrm>
                  <a:off x="2074235" y="4256489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4" name="text">
                <a:extLst>
                  <a:ext uri="{FF2B5EF4-FFF2-40B4-BE49-F238E27FC236}">
                    <a16:creationId xmlns:a16="http://schemas.microsoft.com/office/drawing/2014/main" id="{A90C1C6D-9297-41D5-8CB7-F6D3BCC2AAE2}"/>
                  </a:ext>
                </a:extLst>
              </p:cNvPr>
              <p:cNvSpPr txBox="1"/>
              <p:nvPr/>
            </p:nvSpPr>
            <p:spPr>
              <a:xfrm>
                <a:off x="2340942" y="4202325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3" name="item">
              <a:extLst>
                <a:ext uri="{FF2B5EF4-FFF2-40B4-BE49-F238E27FC236}">
                  <a16:creationId xmlns:a16="http://schemas.microsoft.com/office/drawing/2014/main" id="{BE32DFA9-31B6-45BE-8DFC-9E533B342FB9}"/>
                </a:ext>
              </a:extLst>
            </p:cNvPr>
            <p:cNvGrpSpPr/>
            <p:nvPr/>
          </p:nvGrpSpPr>
          <p:grpSpPr>
            <a:xfrm>
              <a:off x="1980860" y="4601353"/>
              <a:ext cx="907027" cy="345689"/>
              <a:chOff x="1980860" y="4601353"/>
              <a:chExt cx="907027" cy="345689"/>
            </a:xfrm>
          </p:grpSpPr>
          <p:grpSp>
            <p:nvGrpSpPr>
              <p:cNvPr id="149" name="bullet">
                <a:extLst>
                  <a:ext uri="{FF2B5EF4-FFF2-40B4-BE49-F238E27FC236}">
                    <a16:creationId xmlns:a16="http://schemas.microsoft.com/office/drawing/2014/main" id="{DE5868F3-715E-4283-91FE-635FA7D22420}"/>
                  </a:ext>
                </a:extLst>
              </p:cNvPr>
              <p:cNvGrpSpPr/>
              <p:nvPr/>
            </p:nvGrpSpPr>
            <p:grpSpPr>
              <a:xfrm>
                <a:off x="1980860" y="4601353"/>
                <a:ext cx="360082" cy="345689"/>
                <a:chOff x="1980860" y="4601353"/>
                <a:chExt cx="360082" cy="345689"/>
              </a:xfrm>
            </p:grpSpPr>
            <p:sp>
              <p:nvSpPr>
                <p:cNvPr id="151" name="rectangle">
                  <a:extLst>
                    <a:ext uri="{FF2B5EF4-FFF2-40B4-BE49-F238E27FC236}">
                      <a16:creationId xmlns:a16="http://schemas.microsoft.com/office/drawing/2014/main" id="{0A0F5749-4F7E-4CB6-A976-4E46DA7FFF9E}"/>
                    </a:ext>
                  </a:extLst>
                </p:cNvPr>
                <p:cNvSpPr/>
                <p:nvPr/>
              </p:nvSpPr>
              <p:spPr>
                <a:xfrm>
                  <a:off x="1980860" y="4601353"/>
                  <a:ext cx="360082" cy="345689"/>
                </a:xfrm>
                <a:prstGeom prst="roundRect">
                  <a:avLst/>
                </a:prstGeom>
                <a:solidFill>
                  <a:srgbClr val="86B9E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52" name="ellipse">
                  <a:extLst>
                    <a:ext uri="{FF2B5EF4-FFF2-40B4-BE49-F238E27FC236}">
                      <a16:creationId xmlns:a16="http://schemas.microsoft.com/office/drawing/2014/main" id="{6641DF07-F143-4FE9-A757-7B8FD863D00B}"/>
                    </a:ext>
                  </a:extLst>
                </p:cNvPr>
                <p:cNvSpPr/>
                <p:nvPr/>
              </p:nvSpPr>
              <p:spPr>
                <a:xfrm>
                  <a:off x="2074235" y="4689861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50" name="text">
                <a:extLst>
                  <a:ext uri="{FF2B5EF4-FFF2-40B4-BE49-F238E27FC236}">
                    <a16:creationId xmlns:a16="http://schemas.microsoft.com/office/drawing/2014/main" id="{DDB21102-BCDC-4F15-B91A-7A106536B603}"/>
                  </a:ext>
                </a:extLst>
              </p:cNvPr>
              <p:cNvSpPr txBox="1"/>
              <p:nvPr/>
            </p:nvSpPr>
            <p:spPr>
              <a:xfrm>
                <a:off x="2340942" y="4635697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  <p:grpSp>
          <p:nvGrpSpPr>
            <p:cNvPr id="144" name="item">
              <a:extLst>
                <a:ext uri="{FF2B5EF4-FFF2-40B4-BE49-F238E27FC236}">
                  <a16:creationId xmlns:a16="http://schemas.microsoft.com/office/drawing/2014/main" id="{195FD4B9-0A6B-42AF-A75E-DC5E2165649F}"/>
                </a:ext>
              </a:extLst>
            </p:cNvPr>
            <p:cNvGrpSpPr/>
            <p:nvPr/>
          </p:nvGrpSpPr>
          <p:grpSpPr>
            <a:xfrm>
              <a:off x="1980860" y="5459075"/>
              <a:ext cx="907027" cy="345689"/>
              <a:chOff x="1980860" y="5459075"/>
              <a:chExt cx="907027" cy="345689"/>
            </a:xfrm>
          </p:grpSpPr>
          <p:grpSp>
            <p:nvGrpSpPr>
              <p:cNvPr id="145" name="bullet">
                <a:extLst>
                  <a:ext uri="{FF2B5EF4-FFF2-40B4-BE49-F238E27FC236}">
                    <a16:creationId xmlns:a16="http://schemas.microsoft.com/office/drawing/2014/main" id="{F2112520-7D87-4DBF-9455-61A43FE36942}"/>
                  </a:ext>
                </a:extLst>
              </p:cNvPr>
              <p:cNvGrpSpPr/>
              <p:nvPr/>
            </p:nvGrpSpPr>
            <p:grpSpPr>
              <a:xfrm>
                <a:off x="1980860" y="5459075"/>
                <a:ext cx="360082" cy="345689"/>
                <a:chOff x="1980860" y="5459075"/>
                <a:chExt cx="360082" cy="345689"/>
              </a:xfrm>
            </p:grpSpPr>
            <p:sp>
              <p:nvSpPr>
                <p:cNvPr id="147" name="rectangle">
                  <a:extLst>
                    <a:ext uri="{FF2B5EF4-FFF2-40B4-BE49-F238E27FC236}">
                      <a16:creationId xmlns:a16="http://schemas.microsoft.com/office/drawing/2014/main" id="{443189E9-EAFE-4DE1-8C2B-53960857CA2F}"/>
                    </a:ext>
                  </a:extLst>
                </p:cNvPr>
                <p:cNvSpPr/>
                <p:nvPr/>
              </p:nvSpPr>
              <p:spPr>
                <a:xfrm>
                  <a:off x="1980860" y="5459075"/>
                  <a:ext cx="360082" cy="345689"/>
                </a:xfrm>
                <a:prstGeom prst="roundRect">
                  <a:avLst/>
                </a:prstGeom>
                <a:solidFill>
                  <a:srgbClr val="C59E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8" name="ellipse">
                  <a:extLst>
                    <a:ext uri="{FF2B5EF4-FFF2-40B4-BE49-F238E27FC236}">
                      <a16:creationId xmlns:a16="http://schemas.microsoft.com/office/drawing/2014/main" id="{7600AD9F-CDF4-4473-BE00-7911F5F83D62}"/>
                    </a:ext>
                  </a:extLst>
                </p:cNvPr>
                <p:cNvSpPr/>
                <p:nvPr/>
              </p:nvSpPr>
              <p:spPr>
                <a:xfrm>
                  <a:off x="2074235" y="5547583"/>
                  <a:ext cx="174624" cy="1746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146" name="text">
                <a:extLst>
                  <a:ext uri="{FF2B5EF4-FFF2-40B4-BE49-F238E27FC236}">
                    <a16:creationId xmlns:a16="http://schemas.microsoft.com/office/drawing/2014/main" id="{D3303F2E-718C-437A-9B3A-5733CF514B4C}"/>
                  </a:ext>
                </a:extLst>
              </p:cNvPr>
              <p:cNvSpPr txBox="1"/>
              <p:nvPr/>
            </p:nvSpPr>
            <p:spPr>
              <a:xfrm>
                <a:off x="2340942" y="5493419"/>
                <a:ext cx="5469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100" dirty="0">
                    <a:solidFill>
                      <a:srgbClr val="0B2D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Текст</a:t>
                </a:r>
              </a:p>
            </p:txBody>
          </p:sp>
        </p:grpSp>
      </p:grp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CC144D5-446F-B6C6-D72B-AD2EE3762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" y="314808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63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344865" y="6242955"/>
            <a:ext cx="535146" cy="365125"/>
            <a:chOff x="11344865" y="6242955"/>
            <a:chExt cx="535146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44865" y="6242955"/>
              <a:ext cx="47566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main title">
            <a:extLst>
              <a:ext uri="{FF2B5EF4-FFF2-40B4-BE49-F238E27FC236}">
                <a16:creationId xmlns:a16="http://schemas.microsoft.com/office/drawing/2014/main" id="{0B4C9E35-AB13-4F32-BED2-010BED965F54}"/>
              </a:ext>
            </a:extLst>
          </p:cNvPr>
          <p:cNvGrpSpPr/>
          <p:nvPr/>
        </p:nvGrpSpPr>
        <p:grpSpPr>
          <a:xfrm>
            <a:off x="668604" y="635794"/>
            <a:ext cx="1600118" cy="492443"/>
            <a:chOff x="668604" y="635794"/>
            <a:chExt cx="1600118" cy="492443"/>
          </a:xfrm>
        </p:grpSpPr>
        <p:grpSp>
          <p:nvGrpSpPr>
            <p:cNvPr id="17" name="rectangles">
              <a:extLst>
                <a:ext uri="{FF2B5EF4-FFF2-40B4-BE49-F238E27FC236}">
                  <a16:creationId xmlns:a16="http://schemas.microsoft.com/office/drawing/2014/main" id="{C7D6965F-9067-4A6A-B4DB-37B370178E01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370E1AF-ADA0-4814-8BAE-2DE79F71A59D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0815BEA4-FB2C-4882-AE36-F030EB27FADA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3949626-101E-42B5-B152-7325488C0CD8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884DC3D0-3F59-4F45-BAB6-277AC2D64E02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main title">
              <a:extLst>
                <a:ext uri="{FF2B5EF4-FFF2-40B4-BE49-F238E27FC236}">
                  <a16:creationId xmlns:a16="http://schemas.microsoft.com/office/drawing/2014/main" id="{5730460A-2796-441E-9D16-7DD06F266191}"/>
                </a:ext>
              </a:extLst>
            </p:cNvPr>
            <p:cNvSpPr txBox="1"/>
            <p:nvPr/>
          </p:nvSpPr>
          <p:spPr>
            <a:xfrm>
              <a:off x="668604" y="635794"/>
              <a:ext cx="160011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00" b="1" dirty="0">
                  <a:solidFill>
                    <a:srgbClr val="0B2D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Заголовок</a:t>
              </a:r>
            </a:p>
          </p:txBody>
        </p: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">
            <a:extLst>
              <a:ext uri="{FF2B5EF4-FFF2-40B4-BE49-F238E27FC236}">
                <a16:creationId xmlns:a16="http://schemas.microsoft.com/office/drawing/2014/main" id="{C4A068FD-761E-4FCD-9833-0C60AB5FD2A2}"/>
              </a:ext>
            </a:extLst>
          </p:cNvPr>
          <p:cNvCxnSpPr/>
          <p:nvPr/>
        </p:nvCxnSpPr>
        <p:spPr>
          <a:xfrm>
            <a:off x="163727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">
            <a:extLst>
              <a:ext uri="{FF2B5EF4-FFF2-40B4-BE49-F238E27FC236}">
                <a16:creationId xmlns:a16="http://schemas.microsoft.com/office/drawing/2014/main" id="{0F8F114D-6215-429B-A557-4FF6E3C54AB4}"/>
              </a:ext>
            </a:extLst>
          </p:cNvPr>
          <p:cNvCxnSpPr/>
          <p:nvPr/>
        </p:nvCxnSpPr>
        <p:spPr>
          <a:xfrm>
            <a:off x="397837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">
            <a:extLst>
              <a:ext uri="{FF2B5EF4-FFF2-40B4-BE49-F238E27FC236}">
                <a16:creationId xmlns:a16="http://schemas.microsoft.com/office/drawing/2014/main" id="{30685DCD-7158-4C26-A350-F3582049600A}"/>
              </a:ext>
            </a:extLst>
          </p:cNvPr>
          <p:cNvCxnSpPr/>
          <p:nvPr/>
        </p:nvCxnSpPr>
        <p:spPr>
          <a:xfrm>
            <a:off x="6255621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1253DB01-E542-4676-859E-C5109813CF5A}"/>
              </a:ext>
            </a:extLst>
          </p:cNvPr>
          <p:cNvCxnSpPr/>
          <p:nvPr/>
        </p:nvCxnSpPr>
        <p:spPr>
          <a:xfrm>
            <a:off x="8596720" y="3271187"/>
            <a:ext cx="195801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7">
            <a:extLst>
              <a:ext uri="{FF2B5EF4-FFF2-40B4-BE49-F238E27FC236}">
                <a16:creationId xmlns:a16="http://schemas.microsoft.com/office/drawing/2014/main" id="{AAA2417E-21FF-4BF6-8FA8-4B3DFB6D10CA}"/>
              </a:ext>
            </a:extLst>
          </p:cNvPr>
          <p:cNvCxnSpPr/>
          <p:nvPr/>
        </p:nvCxnSpPr>
        <p:spPr>
          <a:xfrm rot="5400000">
            <a:off x="2977729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8">
            <a:extLst>
              <a:ext uri="{FF2B5EF4-FFF2-40B4-BE49-F238E27FC236}">
                <a16:creationId xmlns:a16="http://schemas.microsoft.com/office/drawing/2014/main" id="{DC9F44F6-4C67-4678-B121-0F2A0BE4F9FA}"/>
              </a:ext>
            </a:extLst>
          </p:cNvPr>
          <p:cNvCxnSpPr/>
          <p:nvPr/>
        </p:nvCxnSpPr>
        <p:spPr>
          <a:xfrm rot="5400000">
            <a:off x="5297547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">
            <a:extLst>
              <a:ext uri="{FF2B5EF4-FFF2-40B4-BE49-F238E27FC236}">
                <a16:creationId xmlns:a16="http://schemas.microsoft.com/office/drawing/2014/main" id="{9165559E-530A-4E4C-BB09-91CC28B4C775}"/>
              </a:ext>
            </a:extLst>
          </p:cNvPr>
          <p:cNvCxnSpPr/>
          <p:nvPr/>
        </p:nvCxnSpPr>
        <p:spPr>
          <a:xfrm rot="5400000">
            <a:off x="7596077" y="2334748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0">
            <a:extLst>
              <a:ext uri="{FF2B5EF4-FFF2-40B4-BE49-F238E27FC236}">
                <a16:creationId xmlns:a16="http://schemas.microsoft.com/office/drawing/2014/main" id="{03E02610-A510-43B7-99FA-E7192C861697}"/>
              </a:ext>
            </a:extLst>
          </p:cNvPr>
          <p:cNvCxnSpPr/>
          <p:nvPr/>
        </p:nvCxnSpPr>
        <p:spPr>
          <a:xfrm rot="5400000">
            <a:off x="2977729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1">
            <a:extLst>
              <a:ext uri="{FF2B5EF4-FFF2-40B4-BE49-F238E27FC236}">
                <a16:creationId xmlns:a16="http://schemas.microsoft.com/office/drawing/2014/main" id="{BAE64883-5057-4397-B17D-5BC55C1EFA55}"/>
              </a:ext>
            </a:extLst>
          </p:cNvPr>
          <p:cNvCxnSpPr/>
          <p:nvPr/>
        </p:nvCxnSpPr>
        <p:spPr>
          <a:xfrm rot="5400000">
            <a:off x="5297547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2">
            <a:extLst>
              <a:ext uri="{FF2B5EF4-FFF2-40B4-BE49-F238E27FC236}">
                <a16:creationId xmlns:a16="http://schemas.microsoft.com/office/drawing/2014/main" id="{98644582-4959-45BD-86C5-282365D40415}"/>
              </a:ext>
            </a:extLst>
          </p:cNvPr>
          <p:cNvCxnSpPr/>
          <p:nvPr/>
        </p:nvCxnSpPr>
        <p:spPr>
          <a:xfrm rot="5400000">
            <a:off x="7596077" y="4271476"/>
            <a:ext cx="1618191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13">
            <a:extLst>
              <a:ext uri="{FF2B5EF4-FFF2-40B4-BE49-F238E27FC236}">
                <a16:creationId xmlns:a16="http://schemas.microsoft.com/office/drawing/2014/main" id="{CEEB80DC-9B2F-405B-8613-32E603916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61" y="2147783"/>
            <a:ext cx="1958001" cy="451846"/>
          </a:xfrm>
          <a:prstGeom prst="rect">
            <a:avLst/>
          </a:prstGeom>
        </p:spPr>
      </p:pic>
      <p:pic>
        <p:nvPicPr>
          <p:cNvPr id="48" name="Picture 24">
            <a:extLst>
              <a:ext uri="{FF2B5EF4-FFF2-40B4-BE49-F238E27FC236}">
                <a16:creationId xmlns:a16="http://schemas.microsoft.com/office/drawing/2014/main" id="{83551362-C181-4F48-BCB5-C7CBB7190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68" y="2152503"/>
            <a:ext cx="1702858" cy="567620"/>
          </a:xfrm>
          <a:prstGeom prst="rect">
            <a:avLst/>
          </a:prstGeom>
        </p:spPr>
      </p:pic>
      <p:pic>
        <p:nvPicPr>
          <p:cNvPr id="49" name="Picture 26">
            <a:extLst>
              <a:ext uri="{FF2B5EF4-FFF2-40B4-BE49-F238E27FC236}">
                <a16:creationId xmlns:a16="http://schemas.microsoft.com/office/drawing/2014/main" id="{A2224605-C968-4895-A568-D400C7C0C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251" y="4033899"/>
            <a:ext cx="1958011" cy="443501"/>
          </a:xfrm>
          <a:prstGeom prst="rect">
            <a:avLst/>
          </a:prstGeom>
        </p:spPr>
      </p:pic>
      <p:pic>
        <p:nvPicPr>
          <p:cNvPr id="50" name="Picture 28">
            <a:extLst>
              <a:ext uri="{FF2B5EF4-FFF2-40B4-BE49-F238E27FC236}">
                <a16:creationId xmlns:a16="http://schemas.microsoft.com/office/drawing/2014/main" id="{E41D737A-B3B7-424E-B9A1-430AD4649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457" y="4100357"/>
            <a:ext cx="2014930" cy="317120"/>
          </a:xfrm>
          <a:prstGeom prst="rect">
            <a:avLst/>
          </a:prstGeom>
        </p:spPr>
      </p:pic>
      <p:pic>
        <p:nvPicPr>
          <p:cNvPr id="51" name="Graphic 30">
            <a:extLst>
              <a:ext uri="{FF2B5EF4-FFF2-40B4-BE49-F238E27FC236}">
                <a16:creationId xmlns:a16="http://schemas.microsoft.com/office/drawing/2014/main" id="{36BCCCE7-DAB4-4781-8815-3E1EF3F21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5621" y="2182221"/>
            <a:ext cx="2574046" cy="351184"/>
          </a:xfrm>
          <a:prstGeom prst="rect">
            <a:avLst/>
          </a:prstGeom>
        </p:spPr>
      </p:pic>
      <p:pic>
        <p:nvPicPr>
          <p:cNvPr id="52" name="Graphic 32">
            <a:extLst>
              <a:ext uri="{FF2B5EF4-FFF2-40B4-BE49-F238E27FC236}">
                <a16:creationId xmlns:a16="http://schemas.microsoft.com/office/drawing/2014/main" id="{DFE13088-856C-4D2E-930F-1056C0541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55621" y="3739233"/>
            <a:ext cx="1958011" cy="910515"/>
          </a:xfrm>
          <a:prstGeom prst="rect">
            <a:avLst/>
          </a:prstGeom>
        </p:spPr>
      </p:pic>
      <p:pic>
        <p:nvPicPr>
          <p:cNvPr id="53" name="Picture 34">
            <a:extLst>
              <a:ext uri="{FF2B5EF4-FFF2-40B4-BE49-F238E27FC236}">
                <a16:creationId xmlns:a16="http://schemas.microsoft.com/office/drawing/2014/main" id="{C91831F7-48A2-4857-A73B-E15556E98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6721" y="2147784"/>
            <a:ext cx="1958004" cy="281502"/>
          </a:xfrm>
          <a:prstGeom prst="rect">
            <a:avLst/>
          </a:prstGeom>
        </p:spPr>
      </p:pic>
      <p:pic>
        <p:nvPicPr>
          <p:cNvPr id="54" name="Graphic 36">
            <a:extLst>
              <a:ext uri="{FF2B5EF4-FFF2-40B4-BE49-F238E27FC236}">
                <a16:creationId xmlns:a16="http://schemas.microsoft.com/office/drawing/2014/main" id="{00345A3D-223B-41B4-81EA-B6410E74F8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08312" y="3965446"/>
            <a:ext cx="1295400" cy="533400"/>
          </a:xfrm>
          <a:prstGeom prst="rect">
            <a:avLst/>
          </a:prstGeom>
        </p:spPr>
      </p:pic>
      <p:sp>
        <p:nvSpPr>
          <p:cNvPr id="55" name="TextBox 34">
            <a:extLst>
              <a:ext uri="{FF2B5EF4-FFF2-40B4-BE49-F238E27FC236}">
                <a16:creationId xmlns:a16="http://schemas.microsoft.com/office/drawing/2014/main" id="{6AC6515A-636B-4454-9500-A8AC2324EB0B}"/>
              </a:ext>
            </a:extLst>
          </p:cNvPr>
          <p:cNvSpPr txBox="1"/>
          <p:nvPr/>
        </p:nvSpPr>
        <p:spPr>
          <a:xfrm>
            <a:off x="1016971" y="5193105"/>
            <a:ext cx="10158059" cy="889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50000"/>
              </a:lnSpc>
              <a:defRPr/>
            </a:pPr>
            <a:r>
              <a:rPr lang="ru-RU" sz="12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Нельзя написать на слайдах абсолютно все, что Вы будете говорить. Разместите на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ru-RU" sz="12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 только важные тезисы, термины, картинки, схемы, диаграммы, то есть все, что хорошо воспримется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ru-RU" sz="12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аудиторией.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B2D5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70A71CD-4104-4C9B-C077-2C673A79D8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45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0" y="537443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4129757" y="5809285"/>
            <a:ext cx="3932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0" y="0"/>
            <a:ext cx="12192000" cy="53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E10EFD89-8C91-44B4-BF0A-FE4C78D56557}"/>
              </a:ext>
            </a:extLst>
          </p:cNvPr>
          <p:cNvSpPr txBox="1"/>
          <p:nvPr/>
        </p:nvSpPr>
        <p:spPr>
          <a:xfrm>
            <a:off x="616805" y="1973768"/>
            <a:ext cx="3272307" cy="2502416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65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Краткое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</a:t>
            </a:r>
            <a:r>
              <a:rPr sz="1200" spc="-7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тезисное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изложение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966469" indent="-285750">
              <a:lnSpc>
                <a:spcPct val="145000"/>
              </a:lnSpc>
              <a:spcBef>
                <a:spcPts val="12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Соблюдение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единого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стиля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презентации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388620" indent="-285750">
              <a:lnSpc>
                <a:spcPct val="15330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Вспомогательная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информация</a:t>
            </a:r>
            <a:br>
              <a:rPr lang="ru-RU"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6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должна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преобладать</a:t>
            </a:r>
            <a:r>
              <a:rPr sz="1200" spc="-9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</a:t>
            </a:r>
            <a:r>
              <a:rPr sz="1200" spc="-9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основной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ts val="221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Используйте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анимацию</a:t>
            </a:r>
            <a:r>
              <a:rPr lang="ru-RU"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br>
              <a:rPr lang="ru-RU" sz="1200" spc="-9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4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только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если</a:t>
            </a:r>
            <a:r>
              <a:rPr sz="1200" spc="-8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60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она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необходима</a:t>
            </a:r>
            <a:br>
              <a:rPr lang="ru-RU"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логике</a:t>
            </a:r>
            <a:r>
              <a:rPr lang="ru-RU" sz="1200" spc="55" dirty="0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повествования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4088B4-5DF0-4591-9CFB-0EEE406C7D19}"/>
              </a:ext>
            </a:extLst>
          </p:cNvPr>
          <p:cNvSpPr txBox="1"/>
          <p:nvPr/>
        </p:nvSpPr>
        <p:spPr>
          <a:xfrm>
            <a:off x="616805" y="1741759"/>
            <a:ext cx="17272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7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sz="1400" b="1" spc="-1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b="1" spc="-2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</a:t>
            </a:r>
            <a:r>
              <a:rPr sz="1400" b="1" spc="-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1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b="1" spc="-1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7324ACD-7EE4-4648-B954-EFCE123C1707}"/>
              </a:ext>
            </a:extLst>
          </p:cNvPr>
          <p:cNvSpPr txBox="1"/>
          <p:nvPr/>
        </p:nvSpPr>
        <p:spPr>
          <a:xfrm>
            <a:off x="4323286" y="2037080"/>
            <a:ext cx="3357879" cy="1111586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985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lang="ru-RU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Используйте только актуальные данные</a:t>
            </a:r>
          </a:p>
          <a:p>
            <a:pPr marL="298450" marR="10985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Избегайте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перенасыщенности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слайдов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B63CB93B-7453-4360-9FD4-6443840C4BC0}"/>
              </a:ext>
            </a:extLst>
          </p:cNvPr>
          <p:cNvSpPr txBox="1"/>
          <p:nvPr/>
        </p:nvSpPr>
        <p:spPr>
          <a:xfrm>
            <a:off x="4323286" y="1741759"/>
            <a:ext cx="22237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</a:t>
            </a: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b="1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1400" b="1" spc="-1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b="1" spc="-1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нн</a:t>
            </a:r>
            <a:r>
              <a:rPr sz="1400" b="1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ых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918D6C51-BC09-420C-A87B-7982E7CB286D}"/>
              </a:ext>
            </a:extLst>
          </p:cNvPr>
          <p:cNvSpPr txBox="1"/>
          <p:nvPr/>
        </p:nvSpPr>
        <p:spPr>
          <a:xfrm>
            <a:off x="8115339" y="2037080"/>
            <a:ext cx="3115945" cy="278384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98450" marR="10795" indent="-285750">
              <a:lnSpc>
                <a:spcPct val="150600"/>
              </a:lnSpc>
              <a:spcBef>
                <a:spcPts val="14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Выделяйте ключевые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моменты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размером,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жирным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начертанием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цветом.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Избегайте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цветовой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перенасыщенности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135255" indent="-285750">
              <a:lnSpc>
                <a:spcPct val="147800"/>
              </a:lnSpc>
              <a:spcBef>
                <a:spcPts val="80"/>
              </a:spcBef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Придерживайтесь</a:t>
            </a:r>
            <a:r>
              <a:rPr sz="1200" spc="-8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выбранной</a:t>
            </a:r>
            <a:r>
              <a:rPr sz="1200" spc="-7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темы </a:t>
            </a:r>
            <a:r>
              <a:rPr sz="1200" spc="-3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презентации, цветовой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схемы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форматирования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макетов по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всей </a:t>
            </a:r>
            <a:r>
              <a:rPr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marR="5080" indent="-285750">
              <a:lnSpc>
                <a:spcPct val="153300"/>
              </a:lnSpc>
              <a:buClr>
                <a:schemeClr val="tx1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200" spc="5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Допускается использование </a:t>
            </a:r>
            <a:r>
              <a:rPr sz="1200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корпоративных</a:t>
            </a:r>
            <a:r>
              <a:rPr sz="1200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цветов</a:t>
            </a:r>
            <a:r>
              <a:rPr sz="1200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университета</a:t>
            </a:r>
            <a:endParaRPr sz="12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2991B3C1-0D45-4B71-8E23-98AFDE569A0C}"/>
              </a:ext>
            </a:extLst>
          </p:cNvPr>
          <p:cNvSpPr txBox="1"/>
          <p:nvPr/>
        </p:nvSpPr>
        <p:spPr>
          <a:xfrm>
            <a:off x="8115339" y="1741759"/>
            <a:ext cx="15875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</a:t>
            </a:r>
            <a:r>
              <a:rPr sz="1400" b="1" spc="3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400" b="1" spc="-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sz="1400" b="1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b="1" spc="-10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400" b="1" spc="-10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</a:t>
            </a:r>
            <a:r>
              <a:rPr sz="1400" b="1" spc="-2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1400" b="1" spc="6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b="1" spc="-1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b="1" spc="-5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1400" b="1" spc="-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344088B4-5DF0-4591-9CFB-0EEE406C7D19}"/>
              </a:ext>
            </a:extLst>
          </p:cNvPr>
          <p:cNvSpPr txBox="1"/>
          <p:nvPr/>
        </p:nvSpPr>
        <p:spPr>
          <a:xfrm>
            <a:off x="616805" y="1741759"/>
            <a:ext cx="757303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-1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логотипа университета с Почётным знаком Российской Федерации «За успехи в труде» 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sp>
        <p:nvSpPr>
          <p:cNvPr id="2" name="Rectangle 34">
            <a:extLst>
              <a:ext uri="{FF2B5EF4-FFF2-40B4-BE49-F238E27FC236}">
                <a16:creationId xmlns:a16="http://schemas.microsoft.com/office/drawing/2014/main" id="{A3D879DD-ECAC-850D-AF62-1E7673A4CFE5}"/>
              </a:ext>
            </a:extLst>
          </p:cNvPr>
          <p:cNvSpPr/>
          <p:nvPr/>
        </p:nvSpPr>
        <p:spPr>
          <a:xfrm>
            <a:off x="7831566" y="2297787"/>
            <a:ext cx="3790123" cy="33608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9" name="Рисунок 18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7A1E1E5-6762-2077-9C7F-1BAD5C4D0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52" y="3107352"/>
            <a:ext cx="3095705" cy="174175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0B3B3BD-CA51-991D-3618-EF48EB6219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40" y="3049065"/>
            <a:ext cx="3199303" cy="180004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24A65EE-CF8A-0703-7EA3-FEF39E0C2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5" y="3018170"/>
            <a:ext cx="3254212" cy="1830941"/>
          </a:xfrm>
          <a:prstGeom prst="rect">
            <a:avLst/>
          </a:prstGeom>
        </p:spPr>
      </p:pic>
      <p:sp>
        <p:nvSpPr>
          <p:cNvPr id="24" name="substrate">
            <a:extLst>
              <a:ext uri="{FF2B5EF4-FFF2-40B4-BE49-F238E27FC236}">
                <a16:creationId xmlns:a16="http://schemas.microsoft.com/office/drawing/2014/main" id="{D259DD1E-B439-660E-8656-EF2947DA481A}"/>
              </a:ext>
            </a:extLst>
          </p:cNvPr>
          <p:cNvSpPr/>
          <p:nvPr/>
        </p:nvSpPr>
        <p:spPr>
          <a:xfrm>
            <a:off x="570311" y="2302948"/>
            <a:ext cx="3586912" cy="3355730"/>
          </a:xfrm>
          <a:prstGeom prst="rect">
            <a:avLst/>
          </a:prstGeom>
          <a:noFill/>
          <a:ln>
            <a:solidFill>
              <a:srgbClr val="0B2D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4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616804" y="348995"/>
            <a:ext cx="509819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Цветовая палитра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0CC744B-E207-42B0-962F-0307A85187BF}"/>
              </a:ext>
            </a:extLst>
          </p:cNvPr>
          <p:cNvSpPr txBox="1"/>
          <p:nvPr/>
        </p:nvSpPr>
        <p:spPr>
          <a:xfrm>
            <a:off x="616803" y="1029359"/>
            <a:ext cx="159057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11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7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7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9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5EA3898-3074-44BB-A264-2DFE30F1015D}"/>
              </a:ext>
            </a:extLst>
          </p:cNvPr>
          <p:cNvSpPr txBox="1"/>
          <p:nvPr/>
        </p:nvSpPr>
        <p:spPr>
          <a:xfrm>
            <a:off x="616804" y="2700929"/>
            <a:ext cx="20567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1400" spc="7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</a:t>
            </a:r>
            <a:r>
              <a:rPr sz="1400" spc="1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400" spc="3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1400" spc="7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spc="-9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spc="5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14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1400" spc="5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3FACEBC7-86C1-48FA-92E3-580B3D10ED46}"/>
              </a:ext>
            </a:extLst>
          </p:cNvPr>
          <p:cNvSpPr txBox="1"/>
          <p:nvPr/>
        </p:nvSpPr>
        <p:spPr>
          <a:xfrm>
            <a:off x="587375" y="1378346"/>
            <a:ext cx="1800000" cy="1080000"/>
          </a:xfrm>
          <a:prstGeom prst="roundRect">
            <a:avLst/>
          </a:prstGeom>
          <a:solidFill>
            <a:srgbClr val="0B2D5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#0B2D50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8386E1DB-9F3D-4FBF-95ED-69CB1B55165A}"/>
              </a:ext>
            </a:extLst>
          </p:cNvPr>
          <p:cNvSpPr txBox="1"/>
          <p:nvPr/>
        </p:nvSpPr>
        <p:spPr>
          <a:xfrm>
            <a:off x="2478351" y="1372413"/>
            <a:ext cx="1800000" cy="1080000"/>
          </a:xfrm>
          <a:prstGeom prst="roundRect">
            <a:avLst/>
          </a:prstGeom>
          <a:solidFill>
            <a:srgbClr val="AB1F03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#AB1F03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D0D7C091-0367-498E-9FAA-D51084D8C888}"/>
              </a:ext>
            </a:extLst>
          </p:cNvPr>
          <p:cNvSpPr txBox="1"/>
          <p:nvPr/>
        </p:nvSpPr>
        <p:spPr>
          <a:xfrm>
            <a:off x="4376378" y="1372413"/>
            <a:ext cx="1800000" cy="1080000"/>
          </a:xfrm>
          <a:prstGeom prst="roundRect">
            <a:avLst/>
          </a:prstGeom>
          <a:solidFill>
            <a:srgbClr val="C69F5A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#C69F5A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FA1A085-869D-4453-B2B0-58FA5D05A60D}"/>
              </a:ext>
            </a:extLst>
          </p:cNvPr>
          <p:cNvSpPr txBox="1"/>
          <p:nvPr/>
        </p:nvSpPr>
        <p:spPr>
          <a:xfrm>
            <a:off x="6274405" y="1372413"/>
            <a:ext cx="1800000" cy="1080000"/>
          </a:xfrm>
          <a:prstGeom prst="roundRect">
            <a:avLst/>
          </a:prstGeom>
          <a:solidFill>
            <a:srgbClr val="1864B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#1864B0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DF0C338-1D71-43CF-A6A1-C3D996039AEC}"/>
              </a:ext>
            </a:extLst>
          </p:cNvPr>
          <p:cNvSpPr txBox="1"/>
          <p:nvPr/>
        </p:nvSpPr>
        <p:spPr>
          <a:xfrm>
            <a:off x="8165381" y="1372413"/>
            <a:ext cx="1800000" cy="1080000"/>
          </a:xfrm>
          <a:prstGeom prst="roundRect">
            <a:avLst/>
          </a:prstGeom>
          <a:solidFill>
            <a:srgbClr val="86BAEE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#86BAEE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BE575D44-01D9-4567-B460-744D401F8C15}"/>
              </a:ext>
            </a:extLst>
          </p:cNvPr>
          <p:cNvSpPr txBox="1"/>
          <p:nvPr/>
        </p:nvSpPr>
        <p:spPr>
          <a:xfrm>
            <a:off x="10056357" y="1372413"/>
            <a:ext cx="1800000" cy="1080000"/>
          </a:xfrm>
          <a:prstGeom prst="roundRect">
            <a:avLst/>
          </a:prstGeom>
          <a:solidFill>
            <a:srgbClr val="2A86E2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226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#2A86E2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49659E83-6EC7-436A-8108-DC9488D824DE}"/>
              </a:ext>
            </a:extLst>
          </p:cNvPr>
          <p:cNvSpPr txBox="1"/>
          <p:nvPr/>
        </p:nvSpPr>
        <p:spPr>
          <a:xfrm>
            <a:off x="587375" y="3018277"/>
            <a:ext cx="1800000" cy="1080000"/>
          </a:xfrm>
          <a:prstGeom prst="roundRect">
            <a:avLst/>
          </a:prstGeom>
          <a:solidFill>
            <a:schemeClr val="bg1"/>
          </a:solidFill>
          <a:ln>
            <a:solidFill>
              <a:srgbClr val="0B2D50"/>
            </a:solidFill>
          </a:ln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#FFFFFF</a:t>
            </a: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5174AFFC-0767-454E-BAB7-09BB915CBEFC}"/>
              </a:ext>
            </a:extLst>
          </p:cNvPr>
          <p:cNvSpPr txBox="1"/>
          <p:nvPr/>
        </p:nvSpPr>
        <p:spPr>
          <a:xfrm>
            <a:off x="4376378" y="3018276"/>
            <a:ext cx="1800000" cy="1080000"/>
          </a:xfrm>
          <a:prstGeom prst="roundRect">
            <a:avLst/>
          </a:prstGeom>
          <a:solidFill>
            <a:srgbClr val="D2D5DC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#D2D5DC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A61BAB4E-2187-43FA-9787-B2C083D29AD5}"/>
              </a:ext>
            </a:extLst>
          </p:cNvPr>
          <p:cNvSpPr txBox="1"/>
          <p:nvPr/>
        </p:nvSpPr>
        <p:spPr>
          <a:xfrm>
            <a:off x="6274405" y="3018276"/>
            <a:ext cx="1800000" cy="1080000"/>
          </a:xfrm>
          <a:prstGeom prst="roundRect">
            <a:avLst/>
          </a:prstGeom>
          <a:solidFill>
            <a:srgbClr val="727584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en-US" sz="1200" spc="-8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  <a:r>
              <a:rPr lang="en-US" sz="1200" spc="3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F2F2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#727584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5">
            <a:extLst>
              <a:ext uri="{FF2B5EF4-FFF2-40B4-BE49-F238E27FC236}">
                <a16:creationId xmlns:a16="http://schemas.microsoft.com/office/drawing/2014/main" id="{4B0BAAE9-D7EF-4BD1-B39A-68537CEC486C}"/>
              </a:ext>
            </a:extLst>
          </p:cNvPr>
          <p:cNvSpPr txBox="1"/>
          <p:nvPr/>
        </p:nvSpPr>
        <p:spPr>
          <a:xfrm>
            <a:off x="2478351" y="3018276"/>
            <a:ext cx="1800000" cy="1080000"/>
          </a:xfrm>
          <a:prstGeom prst="roundRect">
            <a:avLst/>
          </a:prstGeom>
          <a:solidFill>
            <a:srgbClr val="ECEDF0"/>
          </a:solidFill>
        </p:spPr>
        <p:txBody>
          <a:bodyPr vert="horz" wrap="square" lIns="0" tIns="3810" rIns="0" bIns="0" rtlCol="0">
            <a:spAutoFit/>
          </a:bodyPr>
          <a:lstStyle/>
          <a:p>
            <a:pPr marL="253365">
              <a:lnSpc>
                <a:spcPct val="100000"/>
              </a:lnSpc>
            </a:pPr>
            <a:endParaRPr lang="ru-RU" sz="1200" spc="65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6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spc="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237</a:t>
            </a:r>
            <a:r>
              <a:rPr lang="en-US" sz="1200" spc="-8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spc="9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spc="4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n-US" sz="12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2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r>
              <a:rPr lang="en-US" sz="1200" spc="2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#ECEDF0</a:t>
            </a: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ru-RU" sz="1200" spc="20" dirty="0">
              <a:solidFill>
                <a:srgbClr val="F2F2F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>
              <a:lnSpc>
                <a:spcPct val="100000"/>
              </a:lnSpc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7" name="object 2">
            <a:extLst>
              <a:ext uri="{FF2B5EF4-FFF2-40B4-BE49-F238E27FC236}">
                <a16:creationId xmlns:a16="http://schemas.microsoft.com/office/drawing/2014/main" id="{340F9AA6-A37A-41C5-8658-D2626604B317}"/>
              </a:ext>
            </a:extLst>
          </p:cNvPr>
          <p:cNvSpPr txBox="1">
            <a:spLocks/>
          </p:cNvSpPr>
          <p:nvPr/>
        </p:nvSpPr>
        <p:spPr>
          <a:xfrm>
            <a:off x="616804" y="4420962"/>
            <a:ext cx="4488596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000" dirty="0">
                <a:solidFill>
                  <a:srgbClr val="0B2D50"/>
                </a:solidFill>
                <a:latin typeface="Arial Narrow" panose="020B0606020202030204" pitchFamily="34" charset="0"/>
                <a:ea typeface="Verdana" panose="020B0604030504040204" pitchFamily="34" charset="0"/>
              </a:rPr>
              <a:t>Основной шрифт (пример):</a:t>
            </a: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B64B0495-FB1D-46B3-A7E8-714D6B4B8B6A}"/>
              </a:ext>
            </a:extLst>
          </p:cNvPr>
          <p:cNvSpPr txBox="1"/>
          <p:nvPr/>
        </p:nvSpPr>
        <p:spPr>
          <a:xfrm>
            <a:off x="616802" y="5312553"/>
            <a:ext cx="58347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Заголовок слайда (один основной на каждом слайде, если есть)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46F45A91-6E49-4BE5-892A-8AE614F0462F}"/>
              </a:ext>
            </a:extLst>
          </p:cNvPr>
          <p:cNvSpPr txBox="1"/>
          <p:nvPr/>
        </p:nvSpPr>
        <p:spPr>
          <a:xfrm>
            <a:off x="6602957" y="5312553"/>
            <a:ext cx="99164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45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Arial Narrow</a:t>
            </a:r>
            <a:endParaRPr sz="14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01E661E0-B867-4EDB-A4B9-550F27344092}"/>
              </a:ext>
            </a:extLst>
          </p:cNvPr>
          <p:cNvSpPr txBox="1"/>
          <p:nvPr/>
        </p:nvSpPr>
        <p:spPr>
          <a:xfrm>
            <a:off x="616802" y="5635238"/>
            <a:ext cx="62411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45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11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400" spc="6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1400" spc="7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400" spc="5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400" spc="6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400" spc="3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 текст и мелкие заголовки/подзаголовки в количестве нескольких на одном слайде, помимо основного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117A4A34-3550-402D-BF86-A099969FED0D}"/>
              </a:ext>
            </a:extLst>
          </p:cNvPr>
          <p:cNvSpPr txBox="1"/>
          <p:nvPr/>
        </p:nvSpPr>
        <p:spPr>
          <a:xfrm>
            <a:off x="6876696" y="5635238"/>
            <a:ext cx="4026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  <a:endParaRPr sz="1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2AB1FA4E-4044-4F2B-9444-AACCCC807DFA}"/>
              </a:ext>
            </a:extLst>
          </p:cNvPr>
          <p:cNvSpPr txBox="1"/>
          <p:nvPr/>
        </p:nvSpPr>
        <p:spPr>
          <a:xfrm>
            <a:off x="616802" y="4989868"/>
            <a:ext cx="502199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заголовок презентации (на титульном слайде)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D06A78F7-1D52-4FE5-A3D1-BE4D7732DB89}"/>
              </a:ext>
            </a:extLst>
          </p:cNvPr>
          <p:cNvSpPr txBox="1"/>
          <p:nvPr/>
        </p:nvSpPr>
        <p:spPr>
          <a:xfrm>
            <a:off x="5825406" y="4989868"/>
            <a:ext cx="114371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spc="45" dirty="0">
                <a:solidFill>
                  <a:srgbClr val="0B2D5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Arial Black</a:t>
            </a:r>
            <a:endParaRPr sz="1400" dirty="0">
              <a:solidFill>
                <a:srgbClr val="0B2D5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A4B98A24-4DA6-4E83-A549-9C8604A7F787}"/>
              </a:ext>
            </a:extLst>
          </p:cNvPr>
          <p:cNvSpPr txBox="1"/>
          <p:nvPr/>
        </p:nvSpPr>
        <p:spPr>
          <a:xfrm>
            <a:off x="7687560" y="4989868"/>
            <a:ext cx="9897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45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Arial Narrow</a:t>
            </a:r>
            <a:endParaRPr sz="1400" b="1" dirty="0">
              <a:solidFill>
                <a:srgbClr val="0B2D5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AC85C668-D68C-43B3-BBDF-8F23E92A68DD}"/>
              </a:ext>
            </a:extLst>
          </p:cNvPr>
          <p:cNvSpPr txBox="1"/>
          <p:nvPr/>
        </p:nvSpPr>
        <p:spPr>
          <a:xfrm>
            <a:off x="7155731" y="4989868"/>
            <a:ext cx="34522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bject 4">
            <a:extLst>
              <a:ext uri="{FF2B5EF4-FFF2-40B4-BE49-F238E27FC236}">
                <a16:creationId xmlns:a16="http://schemas.microsoft.com/office/drawing/2014/main" id="{459F9916-0732-4AE7-BE05-E68DC8165F19}"/>
              </a:ext>
            </a:extLst>
          </p:cNvPr>
          <p:cNvSpPr txBox="1"/>
          <p:nvPr/>
        </p:nvSpPr>
        <p:spPr>
          <a:xfrm>
            <a:off x="7500954" y="5635238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до 18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EB65E36B-659A-411A-B9FB-678DCEB11246}"/>
              </a:ext>
            </a:extLst>
          </p:cNvPr>
          <p:cNvSpPr txBox="1"/>
          <p:nvPr/>
        </p:nvSpPr>
        <p:spPr>
          <a:xfrm>
            <a:off x="7810955" y="5312552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26-28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ject 4">
            <a:extLst>
              <a:ext uri="{FF2B5EF4-FFF2-40B4-BE49-F238E27FC236}">
                <a16:creationId xmlns:a16="http://schemas.microsoft.com/office/drawing/2014/main" id="{4CC8B0D0-1794-4AB0-9C46-EF0578CA3D02}"/>
              </a:ext>
            </a:extLst>
          </p:cNvPr>
          <p:cNvSpPr txBox="1"/>
          <p:nvPr/>
        </p:nvSpPr>
        <p:spPr>
          <a:xfrm>
            <a:off x="8863881" y="4977944"/>
            <a:ext cx="1254426" cy="22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45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от 30</a:t>
            </a:r>
            <a:endParaRPr sz="1400" dirty="0">
              <a:solidFill>
                <a:srgbClr val="7275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E1D6D2-8A73-D87A-C261-88502511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7E3D67B6-5406-4478-9947-7CD0F3132823}"/>
              </a:ext>
            </a:extLst>
          </p:cNvPr>
          <p:cNvSpPr txBox="1">
            <a:spLocks/>
          </p:cNvSpPr>
          <p:nvPr/>
        </p:nvSpPr>
        <p:spPr>
          <a:xfrm>
            <a:off x="1556670" y="2745479"/>
            <a:ext cx="465162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Некоторые примеры оформления слайдов</a:t>
            </a:r>
          </a:p>
        </p:txBody>
      </p:sp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ABB00A3-17E2-EDD4-A1EF-2B9358C2D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-1" y="3240768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5132434" y="4171777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sp>
        <p:nvSpPr>
          <p:cNvPr id="11" name="substrate">
            <a:extLst>
              <a:ext uri="{FF2B5EF4-FFF2-40B4-BE49-F238E27FC236}">
                <a16:creationId xmlns:a16="http://schemas.microsoft.com/office/drawing/2014/main" id="{0562C439-6C50-4CD4-B70B-E66918DCA807}"/>
              </a:ext>
            </a:extLst>
          </p:cNvPr>
          <p:cNvSpPr/>
          <p:nvPr/>
        </p:nvSpPr>
        <p:spPr>
          <a:xfrm>
            <a:off x="0" y="5592826"/>
            <a:ext cx="12192000" cy="795528"/>
          </a:xfrm>
          <a:prstGeom prst="rect">
            <a:avLst/>
          </a:prstGeom>
          <a:solidFill>
            <a:srgbClr val="EC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4831394" y="5628077"/>
            <a:ext cx="2320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Отчество Фамилия</a:t>
            </a:r>
          </a:p>
        </p:txBody>
      </p:sp>
      <p:sp>
        <p:nvSpPr>
          <p:cNvPr id="15" name="author info">
            <a:extLst>
              <a:ext uri="{FF2B5EF4-FFF2-40B4-BE49-F238E27FC236}">
                <a16:creationId xmlns:a16="http://schemas.microsoft.com/office/drawing/2014/main" id="{8D84D0A7-7D75-4A85-928D-33DA1C5E41FA}"/>
              </a:ext>
            </a:extLst>
          </p:cNvPr>
          <p:cNvSpPr txBox="1"/>
          <p:nvPr/>
        </p:nvSpPr>
        <p:spPr>
          <a:xfrm>
            <a:off x="3475690" y="5908188"/>
            <a:ext cx="5037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 / текст </a:t>
            </a:r>
            <a:r>
              <a:rPr lang="ru-RU" sz="110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r>
              <a:rPr lang="ru-RU" sz="11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err="1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</a:t>
            </a:r>
            <a:r>
              <a:rPr lang="ru-RU" sz="1100" dirty="0">
                <a:solidFill>
                  <a:srgbClr val="7275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place and date">
            <a:extLst>
              <a:ext uri="{FF2B5EF4-FFF2-40B4-BE49-F238E27FC236}">
                <a16:creationId xmlns:a16="http://schemas.microsoft.com/office/drawing/2014/main" id="{38CC3F05-C484-4357-8EE2-EA1028CEEE77}"/>
              </a:ext>
            </a:extLst>
          </p:cNvPr>
          <p:cNvSpPr txBox="1"/>
          <p:nvPr/>
        </p:nvSpPr>
        <p:spPr>
          <a:xfrm>
            <a:off x="5347496" y="6419906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2023</a:t>
            </a:r>
          </a:p>
        </p:txBody>
      </p:sp>
      <p:pic>
        <p:nvPicPr>
          <p:cNvPr id="16" name="Рисунок 15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AEEC4318-6A31-4D53-519B-7B9C2FF1B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5330" y="-17816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age number">
            <a:extLst>
              <a:ext uri="{FF2B5EF4-FFF2-40B4-BE49-F238E27FC236}">
                <a16:creationId xmlns:a16="http://schemas.microsoft.com/office/drawing/2014/main" id="{912DEE05-3897-4622-BECE-32CDEA3BA586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4" name="page number">
              <a:extLst>
                <a:ext uri="{FF2B5EF4-FFF2-40B4-BE49-F238E27FC236}">
                  <a16:creationId xmlns:a16="http://schemas.microsoft.com/office/drawing/2014/main" id="{7E11964B-BF3C-4168-801A-9EA4210EDDC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rectangles">
              <a:extLst>
                <a:ext uri="{FF2B5EF4-FFF2-40B4-BE49-F238E27FC236}">
                  <a16:creationId xmlns:a16="http://schemas.microsoft.com/office/drawing/2014/main" id="{AADED0D1-5832-45D6-A9E2-8F52D2554263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36B4B861-21D0-41BB-BB10-65954A07212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B96B9734-06F7-42EF-A63F-07DDFE80EC20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rectangle">
                <a:extLst>
                  <a:ext uri="{FF2B5EF4-FFF2-40B4-BE49-F238E27FC236}">
                    <a16:creationId xmlns:a16="http://schemas.microsoft.com/office/drawing/2014/main" id="{8D843A73-4A00-4EB5-BF10-46CBA15B0CB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rectangle">
                <a:extLst>
                  <a:ext uri="{FF2B5EF4-FFF2-40B4-BE49-F238E27FC236}">
                    <a16:creationId xmlns:a16="http://schemas.microsoft.com/office/drawing/2014/main" id="{B530E3A9-4818-4541-BE35-5AD789D1390D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5" name="line">
            <a:extLst>
              <a:ext uri="{FF2B5EF4-FFF2-40B4-BE49-F238E27FC236}">
                <a16:creationId xmlns:a16="http://schemas.microsoft.com/office/drawing/2014/main" id="{295BB422-C9FD-4684-A7D0-820E305493C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ellipses">
            <a:extLst>
              <a:ext uri="{FF2B5EF4-FFF2-40B4-BE49-F238E27FC236}">
                <a16:creationId xmlns:a16="http://schemas.microsoft.com/office/drawing/2014/main" id="{9347D5E7-7D89-493D-8656-7659D3DE9B68}"/>
              </a:ext>
            </a:extLst>
          </p:cNvPr>
          <p:cNvGrpSpPr/>
          <p:nvPr/>
        </p:nvGrpSpPr>
        <p:grpSpPr>
          <a:xfrm>
            <a:off x="170760" y="1699152"/>
            <a:ext cx="3970151" cy="3970151"/>
            <a:chOff x="170760" y="1699152"/>
            <a:chExt cx="3970151" cy="3970151"/>
          </a:xfrm>
        </p:grpSpPr>
        <p:sp>
          <p:nvSpPr>
            <p:cNvPr id="6" name="arc">
              <a:extLst>
                <a:ext uri="{FF2B5EF4-FFF2-40B4-BE49-F238E27FC236}">
                  <a16:creationId xmlns:a16="http://schemas.microsoft.com/office/drawing/2014/main" id="{73663D9A-E2ED-483B-92D4-F52D81827096}"/>
                </a:ext>
              </a:extLst>
            </p:cNvPr>
            <p:cNvSpPr/>
            <p:nvPr/>
          </p:nvSpPr>
          <p:spPr>
            <a:xfrm>
              <a:off x="170760" y="1699152"/>
              <a:ext cx="3970151" cy="3970151"/>
            </a:xfrm>
            <a:prstGeom prst="arc">
              <a:avLst>
                <a:gd name="adj1" fmla="val 16200000"/>
                <a:gd name="adj2" fmla="val 5433205"/>
              </a:avLst>
            </a:prstGeom>
            <a:ln w="53975">
              <a:gradFill>
                <a:gsLst>
                  <a:gs pos="82000">
                    <a:srgbClr val="D9D9D9"/>
                  </a:gs>
                  <a:gs pos="0">
                    <a:schemeClr val="bg1">
                      <a:lumMod val="85000"/>
                      <a:alpha val="0"/>
                    </a:schemeClr>
                  </a:gs>
                  <a:gs pos="20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ellipse 3">
              <a:extLst>
                <a:ext uri="{FF2B5EF4-FFF2-40B4-BE49-F238E27FC236}">
                  <a16:creationId xmlns:a16="http://schemas.microsoft.com/office/drawing/2014/main" id="{3853C6DF-667A-4E6F-978A-15BADA21E1BB}"/>
                </a:ext>
              </a:extLst>
            </p:cNvPr>
            <p:cNvSpPr/>
            <p:nvPr/>
          </p:nvSpPr>
          <p:spPr>
            <a:xfrm>
              <a:off x="551142" y="2888363"/>
              <a:ext cx="2504715" cy="2504715"/>
            </a:xfrm>
            <a:prstGeom prst="ellipse">
              <a:avLst/>
            </a:prstGeom>
            <a:solidFill>
              <a:srgbClr val="C7E0F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ellipse 2">
              <a:extLst>
                <a:ext uri="{FF2B5EF4-FFF2-40B4-BE49-F238E27FC236}">
                  <a16:creationId xmlns:a16="http://schemas.microsoft.com/office/drawing/2014/main" id="{390F41F4-E352-44D7-888E-E0E01D72234D}"/>
                </a:ext>
              </a:extLst>
            </p:cNvPr>
            <p:cNvSpPr/>
            <p:nvPr/>
          </p:nvSpPr>
          <p:spPr>
            <a:xfrm>
              <a:off x="852995" y="1844662"/>
              <a:ext cx="2504715" cy="2504715"/>
            </a:xfrm>
            <a:prstGeom prst="ellipse">
              <a:avLst/>
            </a:prstGeom>
            <a:solidFill>
              <a:srgbClr val="2784E1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ellipse 1">
              <a:extLst>
                <a:ext uri="{FF2B5EF4-FFF2-40B4-BE49-F238E27FC236}">
                  <a16:creationId xmlns:a16="http://schemas.microsoft.com/office/drawing/2014/main" id="{3E6BF43C-B90A-4575-B653-3ED8584DE6B3}"/>
                </a:ext>
              </a:extLst>
            </p:cNvPr>
            <p:cNvSpPr/>
            <p:nvPr/>
          </p:nvSpPr>
          <p:spPr>
            <a:xfrm>
              <a:off x="1463873" y="2230354"/>
              <a:ext cx="2504715" cy="2504715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11085" r="-1108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main title">
            <a:extLst>
              <a:ext uri="{FF2B5EF4-FFF2-40B4-BE49-F238E27FC236}">
                <a16:creationId xmlns:a16="http://schemas.microsoft.com/office/drawing/2014/main" id="{CA6DCC80-F3BA-43C5-A46B-D1F3F52921A0}"/>
              </a:ext>
            </a:extLst>
          </p:cNvPr>
          <p:cNvSpPr txBox="1"/>
          <p:nvPr/>
        </p:nvSpPr>
        <p:spPr>
          <a:xfrm>
            <a:off x="668604" y="566547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B2D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Содержание</a:t>
            </a:r>
          </a:p>
        </p:txBody>
      </p:sp>
      <p:grpSp>
        <p:nvGrpSpPr>
          <p:cNvPr id="37" name="item">
            <a:extLst>
              <a:ext uri="{FF2B5EF4-FFF2-40B4-BE49-F238E27FC236}">
                <a16:creationId xmlns:a16="http://schemas.microsoft.com/office/drawing/2014/main" id="{221C4C0D-14F2-4C39-A014-24A729FD3A1D}"/>
              </a:ext>
            </a:extLst>
          </p:cNvPr>
          <p:cNvGrpSpPr/>
          <p:nvPr/>
        </p:nvGrpSpPr>
        <p:grpSpPr>
          <a:xfrm>
            <a:off x="2447925" y="1328372"/>
            <a:ext cx="9304737" cy="374571"/>
            <a:chOff x="2447925" y="1328372"/>
            <a:chExt cx="9304737" cy="374571"/>
          </a:xfrm>
        </p:grpSpPr>
        <p:cxnSp>
          <p:nvCxnSpPr>
            <p:cNvPr id="12" name="bullet">
              <a:extLst>
                <a:ext uri="{FF2B5EF4-FFF2-40B4-BE49-F238E27FC236}">
                  <a16:creationId xmlns:a16="http://schemas.microsoft.com/office/drawing/2014/main" id="{6582700A-341D-4AB7-A4FD-16B1CDF2DEB6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25" y="1524000"/>
              <a:ext cx="571500" cy="0"/>
            </a:xfrm>
            <a:prstGeom prst="line">
              <a:avLst/>
            </a:prstGeom>
            <a:ln w="9525">
              <a:solidFill>
                <a:srgbClr val="A615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">
              <a:extLst>
                <a:ext uri="{FF2B5EF4-FFF2-40B4-BE49-F238E27FC236}">
                  <a16:creationId xmlns:a16="http://schemas.microsoft.com/office/drawing/2014/main" id="{B5599E9C-EAB8-4072-B6F9-885AEA32892C}"/>
                </a:ext>
              </a:extLst>
            </p:cNvPr>
            <p:cNvSpPr txBox="1"/>
            <p:nvPr/>
          </p:nvSpPr>
          <p:spPr>
            <a:xfrm>
              <a:off x="3055856" y="1346381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29" name="page number">
              <a:extLst>
                <a:ext uri="{FF2B5EF4-FFF2-40B4-BE49-F238E27FC236}">
                  <a16:creationId xmlns:a16="http://schemas.microsoft.com/office/drawing/2014/main" id="{5EE126A1-104A-4943-9B53-776C81A0A372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1328372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AB2003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8" name="item">
            <a:extLst>
              <a:ext uri="{FF2B5EF4-FFF2-40B4-BE49-F238E27FC236}">
                <a16:creationId xmlns:a16="http://schemas.microsoft.com/office/drawing/2014/main" id="{D4277843-AE51-4C20-BB0D-0A30D9DBE729}"/>
              </a:ext>
            </a:extLst>
          </p:cNvPr>
          <p:cNvGrpSpPr/>
          <p:nvPr/>
        </p:nvGrpSpPr>
        <p:grpSpPr>
          <a:xfrm>
            <a:off x="3357710" y="1927264"/>
            <a:ext cx="8394952" cy="374571"/>
            <a:chOff x="3357710" y="1927264"/>
            <a:chExt cx="8394952" cy="374571"/>
          </a:xfrm>
        </p:grpSpPr>
        <p:cxnSp>
          <p:nvCxnSpPr>
            <p:cNvPr id="14" name="bullet">
              <a:extLst>
                <a:ext uri="{FF2B5EF4-FFF2-40B4-BE49-F238E27FC236}">
                  <a16:creationId xmlns:a16="http://schemas.microsoft.com/office/drawing/2014/main" id="{7E4304D3-B9E7-4D1C-AC18-C7FF1EF29168}"/>
                </a:ext>
              </a:extLst>
            </p:cNvPr>
            <p:cNvCxnSpPr>
              <a:cxnSpLocks/>
            </p:cNvCxnSpPr>
            <p:nvPr/>
          </p:nvCxnSpPr>
          <p:spPr>
            <a:xfrm>
              <a:off x="3357710" y="2114550"/>
              <a:ext cx="571500" cy="0"/>
            </a:xfrm>
            <a:prstGeom prst="line">
              <a:avLst/>
            </a:prstGeom>
            <a:ln w="9525">
              <a:solidFill>
                <a:srgbClr val="86B9EE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">
              <a:extLst>
                <a:ext uri="{FF2B5EF4-FFF2-40B4-BE49-F238E27FC236}">
                  <a16:creationId xmlns:a16="http://schemas.microsoft.com/office/drawing/2014/main" id="{BBA0248A-DC19-4AB9-BB51-C07D5BCA6CFF}"/>
                </a:ext>
              </a:extLst>
            </p:cNvPr>
            <p:cNvSpPr txBox="1"/>
            <p:nvPr/>
          </p:nvSpPr>
          <p:spPr>
            <a:xfrm>
              <a:off x="3974025" y="1945273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0" name="page number">
              <a:extLst>
                <a:ext uri="{FF2B5EF4-FFF2-40B4-BE49-F238E27FC236}">
                  <a16:creationId xmlns:a16="http://schemas.microsoft.com/office/drawing/2014/main" id="{7F746E45-5393-440E-A4C4-7F3F839265D6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1927264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86BAEC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9" name="item">
            <a:extLst>
              <a:ext uri="{FF2B5EF4-FFF2-40B4-BE49-F238E27FC236}">
                <a16:creationId xmlns:a16="http://schemas.microsoft.com/office/drawing/2014/main" id="{1D9CA2F3-982B-4E56-B07E-09D3ED76D38D}"/>
              </a:ext>
            </a:extLst>
          </p:cNvPr>
          <p:cNvGrpSpPr/>
          <p:nvPr/>
        </p:nvGrpSpPr>
        <p:grpSpPr>
          <a:xfrm>
            <a:off x="3929210" y="2447225"/>
            <a:ext cx="7823452" cy="504000"/>
            <a:chOff x="3929210" y="2447225"/>
            <a:chExt cx="7823452" cy="504000"/>
          </a:xfrm>
        </p:grpSpPr>
        <p:cxnSp>
          <p:nvCxnSpPr>
            <p:cNvPr id="15" name="bullet">
              <a:extLst>
                <a:ext uri="{FF2B5EF4-FFF2-40B4-BE49-F238E27FC236}">
                  <a16:creationId xmlns:a16="http://schemas.microsoft.com/office/drawing/2014/main" id="{81CFE3FA-E169-4707-A4F9-276E8427A3CC}"/>
                </a:ext>
              </a:extLst>
            </p:cNvPr>
            <p:cNvCxnSpPr>
              <a:cxnSpLocks/>
            </p:cNvCxnSpPr>
            <p:nvPr/>
          </p:nvCxnSpPr>
          <p:spPr>
            <a:xfrm>
              <a:off x="3929210" y="2705100"/>
              <a:ext cx="571500" cy="0"/>
            </a:xfrm>
            <a:prstGeom prst="line">
              <a:avLst/>
            </a:prstGeom>
            <a:ln w="9525">
              <a:solidFill>
                <a:srgbClr val="C59E58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">
              <a:extLst>
                <a:ext uri="{FF2B5EF4-FFF2-40B4-BE49-F238E27FC236}">
                  <a16:creationId xmlns:a16="http://schemas.microsoft.com/office/drawing/2014/main" id="{696B3B12-5E49-42BA-9F9D-5CBFF4177F13}"/>
                </a:ext>
              </a:extLst>
            </p:cNvPr>
            <p:cNvSpPr txBox="1"/>
            <p:nvPr/>
          </p:nvSpPr>
          <p:spPr>
            <a:xfrm>
              <a:off x="4542188" y="2529948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4E6FC6E1-2723-41D5-A965-9ACC8E65C476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2447225"/>
              <a:ext cx="504000" cy="504000"/>
            </a:xfrm>
            <a:prstGeom prst="roundRect">
              <a:avLst>
                <a:gd name="adj" fmla="val 16667"/>
              </a:avLst>
            </a:prstGeom>
            <a:solidFill>
              <a:srgbClr val="C59E59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0" name="item">
            <a:extLst>
              <a:ext uri="{FF2B5EF4-FFF2-40B4-BE49-F238E27FC236}">
                <a16:creationId xmlns:a16="http://schemas.microsoft.com/office/drawing/2014/main" id="{68F60AFE-FC26-4A19-A44E-38D73E7920E3}"/>
              </a:ext>
            </a:extLst>
          </p:cNvPr>
          <p:cNvGrpSpPr/>
          <p:nvPr/>
        </p:nvGrpSpPr>
        <p:grpSpPr>
          <a:xfrm>
            <a:off x="4131533" y="3117889"/>
            <a:ext cx="7621129" cy="374571"/>
            <a:chOff x="4131533" y="3117889"/>
            <a:chExt cx="7621129" cy="374571"/>
          </a:xfrm>
        </p:grpSpPr>
        <p:cxnSp>
          <p:nvCxnSpPr>
            <p:cNvPr id="16" name="bullet">
              <a:extLst>
                <a:ext uri="{FF2B5EF4-FFF2-40B4-BE49-F238E27FC236}">
                  <a16:creationId xmlns:a16="http://schemas.microsoft.com/office/drawing/2014/main" id="{3E47D0EC-9B22-4659-8D36-AA3D96F359E6}"/>
                </a:ext>
              </a:extLst>
            </p:cNvPr>
            <p:cNvCxnSpPr>
              <a:cxnSpLocks/>
            </p:cNvCxnSpPr>
            <p:nvPr/>
          </p:nvCxnSpPr>
          <p:spPr>
            <a:xfrm>
              <a:off x="4131533" y="3305175"/>
              <a:ext cx="571500" cy="0"/>
            </a:xfrm>
            <a:prstGeom prst="line">
              <a:avLst/>
            </a:prstGeom>
            <a:ln w="9525">
              <a:solidFill>
                <a:srgbClr val="1764B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">
              <a:extLst>
                <a:ext uri="{FF2B5EF4-FFF2-40B4-BE49-F238E27FC236}">
                  <a16:creationId xmlns:a16="http://schemas.microsoft.com/office/drawing/2014/main" id="{CB79CC06-3AE7-4EA1-9921-37C5518A6D2D}"/>
                </a:ext>
              </a:extLst>
            </p:cNvPr>
            <p:cNvSpPr txBox="1"/>
            <p:nvPr/>
          </p:nvSpPr>
          <p:spPr>
            <a:xfrm>
              <a:off x="4737649" y="3135898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2" name="page number">
              <a:extLst>
                <a:ext uri="{FF2B5EF4-FFF2-40B4-BE49-F238E27FC236}">
                  <a16:creationId xmlns:a16="http://schemas.microsoft.com/office/drawing/2014/main" id="{D53AD2C0-8D11-4581-9DDD-F6C308C78A07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3117889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1764B0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1" name="item">
            <a:extLst>
              <a:ext uri="{FF2B5EF4-FFF2-40B4-BE49-F238E27FC236}">
                <a16:creationId xmlns:a16="http://schemas.microsoft.com/office/drawing/2014/main" id="{BEFC191C-ACA0-4A3D-AD6A-C2607FA7BA7D}"/>
              </a:ext>
            </a:extLst>
          </p:cNvPr>
          <p:cNvGrpSpPr/>
          <p:nvPr/>
        </p:nvGrpSpPr>
        <p:grpSpPr>
          <a:xfrm>
            <a:off x="4131533" y="3784638"/>
            <a:ext cx="7621129" cy="374571"/>
            <a:chOff x="4131533" y="3784638"/>
            <a:chExt cx="7621129" cy="374571"/>
          </a:xfrm>
        </p:grpSpPr>
        <p:cxnSp>
          <p:nvCxnSpPr>
            <p:cNvPr id="17" name="bullet">
              <a:extLst>
                <a:ext uri="{FF2B5EF4-FFF2-40B4-BE49-F238E27FC236}">
                  <a16:creationId xmlns:a16="http://schemas.microsoft.com/office/drawing/2014/main" id="{50A487FB-46D1-441A-B9D4-73F3A764D96B}"/>
                </a:ext>
              </a:extLst>
            </p:cNvPr>
            <p:cNvCxnSpPr>
              <a:cxnSpLocks/>
            </p:cNvCxnSpPr>
            <p:nvPr/>
          </p:nvCxnSpPr>
          <p:spPr>
            <a:xfrm>
              <a:off x="4131533" y="3971924"/>
              <a:ext cx="571500" cy="0"/>
            </a:xfrm>
            <a:prstGeom prst="line">
              <a:avLst/>
            </a:prstGeom>
            <a:ln w="9525">
              <a:solidFill>
                <a:srgbClr val="2986E2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">
              <a:extLst>
                <a:ext uri="{FF2B5EF4-FFF2-40B4-BE49-F238E27FC236}">
                  <a16:creationId xmlns:a16="http://schemas.microsoft.com/office/drawing/2014/main" id="{B9FCA255-5FB9-49B2-8622-2A25CFD5C1DB}"/>
                </a:ext>
              </a:extLst>
            </p:cNvPr>
            <p:cNvSpPr txBox="1"/>
            <p:nvPr/>
          </p:nvSpPr>
          <p:spPr>
            <a:xfrm>
              <a:off x="4737649" y="3802647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3" name="page number">
              <a:extLst>
                <a:ext uri="{FF2B5EF4-FFF2-40B4-BE49-F238E27FC236}">
                  <a16:creationId xmlns:a16="http://schemas.microsoft.com/office/drawing/2014/main" id="{0C4D9451-5D1C-4F82-B6C9-DA2DC275A42C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3784638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2986E2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2" name="item">
            <a:extLst>
              <a:ext uri="{FF2B5EF4-FFF2-40B4-BE49-F238E27FC236}">
                <a16:creationId xmlns:a16="http://schemas.microsoft.com/office/drawing/2014/main" id="{6D45882D-DEAF-4DB8-AC0F-AF3DB3950B26}"/>
              </a:ext>
            </a:extLst>
          </p:cNvPr>
          <p:cNvGrpSpPr/>
          <p:nvPr/>
        </p:nvGrpSpPr>
        <p:grpSpPr>
          <a:xfrm>
            <a:off x="3929210" y="4451387"/>
            <a:ext cx="7823452" cy="374571"/>
            <a:chOff x="3929210" y="4451387"/>
            <a:chExt cx="7823452" cy="374571"/>
          </a:xfrm>
        </p:grpSpPr>
        <p:cxnSp>
          <p:nvCxnSpPr>
            <p:cNvPr id="18" name="bullet">
              <a:extLst>
                <a:ext uri="{FF2B5EF4-FFF2-40B4-BE49-F238E27FC236}">
                  <a16:creationId xmlns:a16="http://schemas.microsoft.com/office/drawing/2014/main" id="{74931B0B-F04E-41CA-BD70-CD7B6737688C}"/>
                </a:ext>
              </a:extLst>
            </p:cNvPr>
            <p:cNvCxnSpPr>
              <a:cxnSpLocks/>
            </p:cNvCxnSpPr>
            <p:nvPr/>
          </p:nvCxnSpPr>
          <p:spPr>
            <a:xfrm>
              <a:off x="3929210" y="4643437"/>
              <a:ext cx="571500" cy="0"/>
            </a:xfrm>
            <a:prstGeom prst="line">
              <a:avLst/>
            </a:prstGeom>
            <a:ln w="9525">
              <a:solidFill>
                <a:srgbClr val="AB1F0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">
              <a:extLst>
                <a:ext uri="{FF2B5EF4-FFF2-40B4-BE49-F238E27FC236}">
                  <a16:creationId xmlns:a16="http://schemas.microsoft.com/office/drawing/2014/main" id="{77331651-0DB8-4BD4-AE3D-1913989B2289}"/>
                </a:ext>
              </a:extLst>
            </p:cNvPr>
            <p:cNvSpPr txBox="1"/>
            <p:nvPr/>
          </p:nvSpPr>
          <p:spPr>
            <a:xfrm>
              <a:off x="4542188" y="4469396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4" name="page number">
              <a:extLst>
                <a:ext uri="{FF2B5EF4-FFF2-40B4-BE49-F238E27FC236}">
                  <a16:creationId xmlns:a16="http://schemas.microsoft.com/office/drawing/2014/main" id="{F9A2BEEC-B865-42F2-A528-D28808AE43C8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4451387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AB1F03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43" name="item">
            <a:extLst>
              <a:ext uri="{FF2B5EF4-FFF2-40B4-BE49-F238E27FC236}">
                <a16:creationId xmlns:a16="http://schemas.microsoft.com/office/drawing/2014/main" id="{39B234E2-D438-477C-A8F5-1AF84E00FB2D}"/>
              </a:ext>
            </a:extLst>
          </p:cNvPr>
          <p:cNvGrpSpPr/>
          <p:nvPr/>
        </p:nvGrpSpPr>
        <p:grpSpPr>
          <a:xfrm>
            <a:off x="3357710" y="5047426"/>
            <a:ext cx="8394952" cy="374571"/>
            <a:chOff x="3357710" y="5047426"/>
            <a:chExt cx="8394952" cy="374571"/>
          </a:xfrm>
        </p:grpSpPr>
        <p:cxnSp>
          <p:nvCxnSpPr>
            <p:cNvPr id="19" name="bullet">
              <a:extLst>
                <a:ext uri="{FF2B5EF4-FFF2-40B4-BE49-F238E27FC236}">
                  <a16:creationId xmlns:a16="http://schemas.microsoft.com/office/drawing/2014/main" id="{F2A6C25F-D4D9-4936-B518-DEE41BCCAB9E}"/>
                </a:ext>
              </a:extLst>
            </p:cNvPr>
            <p:cNvCxnSpPr>
              <a:cxnSpLocks/>
            </p:cNvCxnSpPr>
            <p:nvPr/>
          </p:nvCxnSpPr>
          <p:spPr>
            <a:xfrm>
              <a:off x="3357710" y="5238749"/>
              <a:ext cx="571500" cy="0"/>
            </a:xfrm>
            <a:prstGeom prst="line">
              <a:avLst/>
            </a:prstGeom>
            <a:ln w="9525">
              <a:solidFill>
                <a:srgbClr val="86BAE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026F937-E157-4E4D-9194-7C03D1AD7303}"/>
                </a:ext>
              </a:extLst>
            </p:cNvPr>
            <p:cNvSpPr txBox="1"/>
            <p:nvPr/>
          </p:nvSpPr>
          <p:spPr>
            <a:xfrm>
              <a:off x="3974024" y="5065435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5" name="page number">
              <a:extLst>
                <a:ext uri="{FF2B5EF4-FFF2-40B4-BE49-F238E27FC236}">
                  <a16:creationId xmlns:a16="http://schemas.microsoft.com/office/drawing/2014/main" id="{3E0B16CD-0238-4C26-8D68-EE5B75151AED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5047426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86BAEC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44" name="item">
            <a:extLst>
              <a:ext uri="{FF2B5EF4-FFF2-40B4-BE49-F238E27FC236}">
                <a16:creationId xmlns:a16="http://schemas.microsoft.com/office/drawing/2014/main" id="{CE935143-B815-4278-B5D4-1CD322CAADBF}"/>
              </a:ext>
            </a:extLst>
          </p:cNvPr>
          <p:cNvGrpSpPr/>
          <p:nvPr/>
        </p:nvGrpSpPr>
        <p:grpSpPr>
          <a:xfrm>
            <a:off x="2447925" y="5640028"/>
            <a:ext cx="9304737" cy="374571"/>
            <a:chOff x="2447925" y="5640028"/>
            <a:chExt cx="9304737" cy="374571"/>
          </a:xfrm>
        </p:grpSpPr>
        <p:cxnSp>
          <p:nvCxnSpPr>
            <p:cNvPr id="20" name="bullet">
              <a:extLst>
                <a:ext uri="{FF2B5EF4-FFF2-40B4-BE49-F238E27FC236}">
                  <a16:creationId xmlns:a16="http://schemas.microsoft.com/office/drawing/2014/main" id="{5B9AB7B6-DDC8-49A9-9301-10DA13363AD0}"/>
                </a:ext>
              </a:extLst>
            </p:cNvPr>
            <p:cNvCxnSpPr>
              <a:cxnSpLocks/>
            </p:cNvCxnSpPr>
            <p:nvPr/>
          </p:nvCxnSpPr>
          <p:spPr>
            <a:xfrm>
              <a:off x="2447925" y="5829299"/>
              <a:ext cx="571500" cy="0"/>
            </a:xfrm>
            <a:prstGeom prst="line">
              <a:avLst/>
            </a:prstGeom>
            <a:ln w="9525">
              <a:solidFill>
                <a:srgbClr val="C59E59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">
              <a:extLst>
                <a:ext uri="{FF2B5EF4-FFF2-40B4-BE49-F238E27FC236}">
                  <a16:creationId xmlns:a16="http://schemas.microsoft.com/office/drawing/2014/main" id="{3F145565-7D7D-4390-A4BF-5295E88FDA42}"/>
                </a:ext>
              </a:extLst>
            </p:cNvPr>
            <p:cNvSpPr txBox="1"/>
            <p:nvPr/>
          </p:nvSpPr>
          <p:spPr>
            <a:xfrm>
              <a:off x="3055857" y="5658037"/>
              <a:ext cx="7352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rgbClr val="0B2D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Пункт</a:t>
              </a:r>
            </a:p>
          </p:txBody>
        </p:sp>
        <p:sp>
          <p:nvSpPr>
            <p:cNvPr id="36" name="page number">
              <a:extLst>
                <a:ext uri="{FF2B5EF4-FFF2-40B4-BE49-F238E27FC236}">
                  <a16:creationId xmlns:a16="http://schemas.microsoft.com/office/drawing/2014/main" id="{881BBE25-2633-4925-8AE7-9CB98088263F}"/>
                </a:ext>
              </a:extLst>
            </p:cNvPr>
            <p:cNvSpPr txBox="1">
              <a:spLocks/>
            </p:cNvSpPr>
            <p:nvPr/>
          </p:nvSpPr>
          <p:spPr>
            <a:xfrm>
              <a:off x="11248662" y="5640028"/>
              <a:ext cx="504000" cy="374571"/>
            </a:xfrm>
            <a:prstGeom prst="roundRect">
              <a:avLst>
                <a:gd name="adj" fmla="val 16667"/>
              </a:avLst>
            </a:prstGeom>
            <a:solidFill>
              <a:srgbClr val="C59E59"/>
            </a:solidFill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09FEB1F-F609-B6C1-2535-81B9C778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44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E286CA28-12B3-4600-AFAD-AF68F289B0C5}"/>
              </a:ext>
            </a:extLst>
          </p:cNvPr>
          <p:cNvGrpSpPr/>
          <p:nvPr/>
        </p:nvGrpSpPr>
        <p:grpSpPr>
          <a:xfrm>
            <a:off x="0" y="3258584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85C41D7F-38A8-44C7-A44C-C5B1A72EF737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8548ADBE-E50C-4A89-BDC6-96FD1729294D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4D4ABB3D-C26F-4AEE-A912-A5BBCF45826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F422803C-D081-471A-8FBC-0922F6044822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9" name="main title">
            <a:extLst>
              <a:ext uri="{FF2B5EF4-FFF2-40B4-BE49-F238E27FC236}">
                <a16:creationId xmlns:a16="http://schemas.microsoft.com/office/drawing/2014/main" id="{C79B4D17-9DB5-4869-853C-A384E5BDFBCE}"/>
              </a:ext>
            </a:extLst>
          </p:cNvPr>
          <p:cNvSpPr txBox="1"/>
          <p:nvPr/>
        </p:nvSpPr>
        <p:spPr>
          <a:xfrm>
            <a:off x="5132434" y="3955047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124D8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Заголовок</a:t>
            </a:r>
          </a:p>
        </p:txBody>
      </p:sp>
      <p:pic>
        <p:nvPicPr>
          <p:cNvPr id="20" name="Рисунок 19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C1441853-3DFB-6C2A-D3FD-07319D494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0" y="0"/>
            <a:ext cx="12207329" cy="32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70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-1" y="2536326"/>
            <a:ext cx="6481695" cy="1803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33071" y="4076869"/>
            <a:ext cx="458165" cy="67611"/>
            <a:chOff x="11008409" y="6143528"/>
            <a:chExt cx="352370" cy="102724"/>
          </a:xfrm>
        </p:grpSpPr>
        <p:sp>
          <p:nvSpPr>
            <p:cNvPr id="33" name="Rectangle 32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50" name="Text Placeholder 4"/>
          <p:cNvSpPr txBox="1">
            <a:spLocks/>
          </p:cNvSpPr>
          <p:nvPr/>
        </p:nvSpPr>
        <p:spPr>
          <a:xfrm>
            <a:off x="629307" y="2974977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Roboto" panose="02000000000000000000" pitchFamily="2" charset="0"/>
              </a:rPr>
              <a:t>Заголовок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Roboto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9307" y="3599047"/>
            <a:ext cx="520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Текст аннотации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99013" y="4062224"/>
            <a:ext cx="2610276" cy="289415"/>
            <a:chOff x="6599012" y="4062219"/>
            <a:chExt cx="2610276" cy="289414"/>
          </a:xfrm>
        </p:grpSpPr>
        <p:sp>
          <p:nvSpPr>
            <p:cNvPr id="68" name="Rectangle 67"/>
            <p:cNvSpPr/>
            <p:nvPr/>
          </p:nvSpPr>
          <p:spPr>
            <a:xfrm>
              <a:off x="6599013" y="4076869"/>
              <a:ext cx="2610275" cy="2747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99012" y="4062219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013" y="6581009"/>
            <a:ext cx="2610276" cy="276999"/>
            <a:chOff x="6599012" y="6581001"/>
            <a:chExt cx="2610276" cy="276998"/>
          </a:xfrm>
        </p:grpSpPr>
        <p:sp>
          <p:nvSpPr>
            <p:cNvPr id="70" name="Rectangle 69"/>
            <p:cNvSpPr/>
            <p:nvPr/>
          </p:nvSpPr>
          <p:spPr>
            <a:xfrm>
              <a:off x="6599013" y="6583235"/>
              <a:ext cx="2610275" cy="2747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599012" y="6581001"/>
              <a:ext cx="165946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Portofolio 4</a:t>
              </a:r>
            </a:p>
          </p:txBody>
        </p:sp>
      </p:grpSp>
      <p:sp>
        <p:nvSpPr>
          <p:cNvPr id="27" name="TextBox 34"/>
          <p:cNvSpPr txBox="1"/>
          <p:nvPr/>
        </p:nvSpPr>
        <p:spPr>
          <a:xfrm>
            <a:off x="629307" y="4806116"/>
            <a:ext cx="5204963" cy="1076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ru-RU" sz="11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Лучше всего придерживаться правила: один слайд – одна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ru-RU" sz="11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тема. На одном слайде следует давать тезис и несколько его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ru-RU" sz="11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доказательств. 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ru-RU" sz="1100" dirty="0">
                <a:solidFill>
                  <a:srgbClr val="0B2D50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Рекомендуем использовать на слайде не более тридцати слов.</a:t>
            </a:r>
            <a:endParaRPr kumimoji="0" lang="id-ID" sz="1100" b="0" i="0" u="none" strike="noStrike" kern="1200" cap="none" spc="0" normalizeH="0" baseline="0" noProof="0" dirty="0">
              <a:ln>
                <a:noFill/>
              </a:ln>
              <a:solidFill>
                <a:srgbClr val="0B2D5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3071" y="4738138"/>
            <a:ext cx="571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00E28CA-F455-4BCC-8D7D-C5F0AF3330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4931" b="4931"/>
          <a:stretch>
            <a:fillRect/>
          </a:stretch>
        </p:blipFill>
        <p:spPr>
          <a:xfrm>
            <a:off x="6599014" y="518065"/>
            <a:ext cx="2610275" cy="1803731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205C737-3397-4EAA-88A7-DC58BEAB1D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8380" r="18380"/>
          <a:stretch>
            <a:fillRect/>
          </a:stretch>
        </p:blipFill>
        <p:spPr/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B34F71-EFA9-4A8D-A114-A20974850E98}"/>
              </a:ext>
            </a:extLst>
          </p:cNvPr>
          <p:cNvSpPr/>
          <p:nvPr/>
        </p:nvSpPr>
        <p:spPr>
          <a:xfrm>
            <a:off x="111095" y="6050422"/>
            <a:ext cx="822243" cy="717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0ADF698-7453-B03A-EEB0-6D9DE790D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7FD2B0E-8B98-E938-2339-A821F2D07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507946"/>
            <a:ext cx="2560591" cy="3842107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на открытом воздухе, небо, строительство, Недвижимое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49190361-A850-01D8-3590-7E273B3EF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2" t="6929"/>
          <a:stretch/>
        </p:blipFill>
        <p:spPr>
          <a:xfrm>
            <a:off x="6598806" y="2424894"/>
            <a:ext cx="2610691" cy="19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372</Words>
  <Application>Microsoft Office PowerPoint</Application>
  <PresentationFormat>Широкоэкранный</PresentationFormat>
  <Paragraphs>145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Arial Black</vt:lpstr>
      <vt:lpstr>Arial MT</vt:lpstr>
      <vt:lpstr>Arial Narrow</vt:lpstr>
      <vt:lpstr>Calibri</vt:lpstr>
      <vt:lpstr>Open Sans</vt:lpstr>
      <vt:lpstr>Open Sans Light</vt:lpstr>
      <vt:lpstr>Playfair Display</vt:lpstr>
      <vt:lpstr>Playfair Display Black</vt:lpstr>
      <vt:lpstr>Roboto</vt:lpstr>
      <vt:lpstr>Verdana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Сенотрусов Андрей Сергеевич</cp:lastModifiedBy>
  <cp:revision>48</cp:revision>
  <dcterms:created xsi:type="dcterms:W3CDTF">2022-12-06T06:31:10Z</dcterms:created>
  <dcterms:modified xsi:type="dcterms:W3CDTF">2023-08-07T11:12:23Z</dcterms:modified>
</cp:coreProperties>
</file>